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0"/>
  </p:notesMasterIdLst>
  <p:sldIdLst>
    <p:sldId id="256" r:id="rId2"/>
    <p:sldId id="298" r:id="rId3"/>
    <p:sldId id="299" r:id="rId4"/>
    <p:sldId id="302" r:id="rId5"/>
    <p:sldId id="301" r:id="rId6"/>
    <p:sldId id="26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2" r:id="rId15"/>
    <p:sldId id="310" r:id="rId16"/>
    <p:sldId id="311" r:id="rId17"/>
    <p:sldId id="313" r:id="rId18"/>
    <p:sldId id="3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  <p188:author id="{68ADF877-24C8-DA2E-6710-6E984CDCA7B3}" name="Ioakim Sy" initials="IS" userId="0213f9538ea36aa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57160" autoAdjust="0"/>
  </p:normalViewPr>
  <p:slideViewPr>
    <p:cSldViewPr snapToGrid="0">
      <p:cViewPr varScale="1">
        <p:scale>
          <a:sx n="47" d="100"/>
          <a:sy n="47" d="100"/>
        </p:scale>
        <p:origin x="19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14CE45DA-E6FD-4AC2-A8ED-8BABA0068C2C}">
      <dgm:prSet/>
      <dgm:spPr/>
      <dgm:t>
        <a:bodyPr/>
        <a:lstStyle/>
        <a:p>
          <a:r>
            <a:rPr lang="en-PH" dirty="0"/>
            <a:t>How does the number of learned students develop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Spatial position of high aptitude students in class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/>
      <dgm:spPr/>
      <dgm:t>
        <a:bodyPr/>
        <a:lstStyle/>
        <a:p>
          <a:r>
            <a:rPr lang="en-PH" dirty="0"/>
            <a:t>How does the positioning of learned students affect the learning rate of the </a:t>
          </a:r>
          <a:br>
            <a:rPr lang="en-PH" dirty="0"/>
          </a:br>
          <a:r>
            <a:rPr lang="en-PH" dirty="0"/>
            <a:t>class for peer instruction?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EFE4E3A9-3933-4F8A-B796-E51756E73DD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Learning rate</a:t>
          </a:r>
        </a:p>
      </dgm:t>
    </dgm:pt>
    <dgm:pt modelId="{BE741754-9305-41C8-859B-CEB93A59AB39}" type="parTrans" cxnId="{7749A7BE-DEA8-4837-A2C1-2218A3E204DE}">
      <dgm:prSet/>
      <dgm:spPr/>
      <dgm:t>
        <a:bodyPr/>
        <a:lstStyle/>
        <a:p>
          <a:endParaRPr lang="en-PH"/>
        </a:p>
      </dgm:t>
    </dgm:pt>
    <dgm:pt modelId="{74B7393D-542B-4C5A-8B27-E85A23692C21}" type="sibTrans" cxnId="{7749A7BE-DEA8-4837-A2C1-2218A3E204DE}">
      <dgm:prSet/>
      <dgm:spPr/>
      <dgm:t>
        <a:bodyPr/>
        <a:lstStyle/>
        <a:p>
          <a:endParaRPr lang="en-PH"/>
        </a:p>
      </dgm:t>
    </dgm:pt>
    <dgm:pt modelId="{8C294C5A-A673-401B-AF34-9EE1F7CD3D34}">
      <dgm:prSet/>
      <dgm:spPr/>
      <dgm:t>
        <a:bodyPr/>
        <a:lstStyle/>
        <a:p>
          <a:r>
            <a:rPr lang="en-PH"/>
            <a:t>Traditional vs peer instruction</a:t>
          </a:r>
        </a:p>
      </dgm:t>
    </dgm:pt>
    <dgm:pt modelId="{12FAE486-E0E4-41B7-8470-D919947C0B9A}" type="parTrans" cxnId="{D9D5F8FA-C3AF-40FF-AF31-3E40FA80831E}">
      <dgm:prSet/>
      <dgm:spPr/>
      <dgm:t>
        <a:bodyPr/>
        <a:lstStyle/>
        <a:p>
          <a:endParaRPr lang="en-PH"/>
        </a:p>
      </dgm:t>
    </dgm:pt>
    <dgm:pt modelId="{501C2AE5-F1CF-47AB-A1F0-CCD3BFAE88F2}" type="sibTrans" cxnId="{D9D5F8FA-C3AF-40FF-AF31-3E40FA80831E}">
      <dgm:prSet/>
      <dgm:spPr/>
      <dgm:t>
        <a:bodyPr/>
        <a:lstStyle/>
        <a:p>
          <a:endParaRPr lang="en-PH"/>
        </a:p>
      </dgm:t>
    </dgm:pt>
    <dgm:pt modelId="{4552F135-ABF2-44B2-AFFE-BAB37FBC2DB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When is peer instruction better than traditional instruction?</a:t>
          </a:r>
        </a:p>
      </dgm:t>
    </dgm:pt>
    <dgm:pt modelId="{310B3F2E-A4FD-4C15-9EA9-5995E24C4D75}" type="parTrans" cxnId="{A54C1CB0-94E0-49C9-BC6C-75EB1AA1A798}">
      <dgm:prSet/>
      <dgm:spPr/>
      <dgm:t>
        <a:bodyPr/>
        <a:lstStyle/>
        <a:p>
          <a:endParaRPr lang="en-PH"/>
        </a:p>
      </dgm:t>
    </dgm:pt>
    <dgm:pt modelId="{D49BE452-4FDF-4583-877E-D699E5F253BD}" type="sibTrans" cxnId="{A54C1CB0-94E0-49C9-BC6C-75EB1AA1A798}">
      <dgm:prSet/>
      <dgm:spPr/>
      <dgm:t>
        <a:bodyPr/>
        <a:lstStyle/>
        <a:p>
          <a:endParaRPr lang="en-PH"/>
        </a:p>
      </dgm:t>
    </dgm:pt>
    <dgm:pt modelId="{77499730-EC08-4926-8262-E1690D5E6F37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Which factors lead to a difference in performance?</a:t>
          </a:r>
        </a:p>
      </dgm:t>
    </dgm:pt>
    <dgm:pt modelId="{019436FE-8C95-4510-8AC2-048B0BAAF880}" type="parTrans" cxnId="{A0586B07-0782-4D6D-88A2-92D45510D3A1}">
      <dgm:prSet/>
      <dgm:spPr/>
      <dgm:t>
        <a:bodyPr/>
        <a:lstStyle/>
        <a:p>
          <a:endParaRPr lang="en-PH"/>
        </a:p>
      </dgm:t>
    </dgm:pt>
    <dgm:pt modelId="{52C808CB-5092-4E25-A32B-2972A64CA7A6}" type="sibTrans" cxnId="{A0586B07-0782-4D6D-88A2-92D45510D3A1}">
      <dgm:prSet/>
      <dgm:spPr/>
      <dgm:t>
        <a:bodyPr/>
        <a:lstStyle/>
        <a:p>
          <a:endParaRPr lang="en-PH"/>
        </a:p>
      </dgm:t>
    </dgm:pt>
    <dgm:pt modelId="{9D4BACD2-FF5B-44A4-83D9-BFCB01B76FBC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BC756C01-F594-4729-8CD6-00A83A803B36}" type="pres">
      <dgm:prSet presAssocID="{EFE4E3A9-3933-4F8A-B796-E51756E73D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5F02C-D1B2-4883-83AF-50D9B0EDA903}" type="pres">
      <dgm:prSet presAssocID="{EFE4E3A9-3933-4F8A-B796-E51756E73DD4}" presName="childText" presStyleLbl="revTx" presStyleIdx="0" presStyleCnt="3">
        <dgm:presLayoutVars>
          <dgm:bulletEnabled val="1"/>
        </dgm:presLayoutVars>
      </dgm:prSet>
      <dgm:spPr/>
    </dgm:pt>
    <dgm:pt modelId="{78CD1602-068C-4CCD-BA8E-295F174177AA}" type="pres">
      <dgm:prSet presAssocID="{8C294C5A-A673-401B-AF34-9EE1F7CD3D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719E5F-B1C0-4E17-BA62-283FCC9C5115}" type="pres">
      <dgm:prSet presAssocID="{8C294C5A-A673-401B-AF34-9EE1F7CD3D34}" presName="childText" presStyleLbl="revTx" presStyleIdx="1" presStyleCnt="3">
        <dgm:presLayoutVars>
          <dgm:bulletEnabled val="1"/>
        </dgm:presLayoutVars>
      </dgm:prSet>
      <dgm:spPr/>
    </dgm:pt>
    <dgm:pt modelId="{3161231E-7CBD-4D0A-BCC2-5CD5909181D3}" type="pres">
      <dgm:prSet presAssocID="{F266E586-47CA-4D83-9D26-4C3B52DB75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98C3AE-278B-4F0D-85FD-B6DFF389D083}" type="pres">
      <dgm:prSet presAssocID="{F266E586-47CA-4D83-9D26-4C3B52DB75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86B07-0782-4D6D-88A2-92D45510D3A1}" srcId="{8C294C5A-A673-401B-AF34-9EE1F7CD3D34}" destId="{77499730-EC08-4926-8262-E1690D5E6F37}" srcOrd="1" destOrd="0" parTransId="{019436FE-8C95-4510-8AC2-048B0BAAF880}" sibTransId="{52C808CB-5092-4E25-A32B-2972A64CA7A6}"/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9775ED26-5255-4F66-AA92-FE51720718E3}" type="presOf" srcId="{DAD1CD1D-26F6-437B-B295-92E7360A41C5}" destId="{9D4BACD2-FF5B-44A4-83D9-BFCB01B76FBC}" srcOrd="0" destOrd="0" presId="urn:microsoft.com/office/officeart/2005/8/layout/vList2"/>
    <dgm:cxn modelId="{8F099F43-7AAB-4930-89B0-4538CE553093}" type="presOf" srcId="{77499730-EC08-4926-8262-E1690D5E6F37}" destId="{70719E5F-B1C0-4E17-BA62-283FCC9C5115}" srcOrd="0" destOrd="1" presId="urn:microsoft.com/office/officeart/2005/8/layout/vList2"/>
    <dgm:cxn modelId="{72DBC063-7010-4440-B57A-90DC3D47E262}" type="presOf" srcId="{F266E586-47CA-4D83-9D26-4C3B52DB7500}" destId="{3161231E-7CBD-4D0A-BCC2-5CD5909181D3}" srcOrd="0" destOrd="0" presId="urn:microsoft.com/office/officeart/2005/8/layout/vList2"/>
    <dgm:cxn modelId="{764F0348-9C73-4B74-A722-621D33935B32}" type="presOf" srcId="{4552F135-ABF2-44B2-AFFE-BAB37FBC2DB4}" destId="{70719E5F-B1C0-4E17-BA62-283FCC9C5115}" srcOrd="0" destOrd="0" presId="urn:microsoft.com/office/officeart/2005/8/layout/vList2"/>
    <dgm:cxn modelId="{3914F869-C0AB-4074-8ADC-B8EC1A28C325}" type="presOf" srcId="{2ADD01FD-3ED8-4222-B3A8-D4C3CF1EEB92}" destId="{1198C3AE-278B-4F0D-85FD-B6DFF389D083}" srcOrd="0" destOrd="0" presId="urn:microsoft.com/office/officeart/2005/8/layout/vList2"/>
    <dgm:cxn modelId="{C079E37C-BED4-46AC-AEB4-50C487BE2579}" type="presOf" srcId="{8C294C5A-A673-401B-AF34-9EE1F7CD3D34}" destId="{78CD1602-068C-4CCD-BA8E-295F174177AA}" srcOrd="0" destOrd="0" presId="urn:microsoft.com/office/officeart/2005/8/layout/vList2"/>
    <dgm:cxn modelId="{A4ECDE92-2A2D-4B57-AC3E-4CD1AC694B04}" type="presOf" srcId="{EFE4E3A9-3933-4F8A-B796-E51756E73DD4}" destId="{BC756C01-F594-4729-8CD6-00A83A803B36}" srcOrd="0" destOrd="0" presId="urn:microsoft.com/office/officeart/2005/8/layout/vList2"/>
    <dgm:cxn modelId="{E48D0C9E-654A-4941-9029-213AD2C75201}" srcId="{DAD1CD1D-26F6-437B-B295-92E7360A41C5}" destId="{F266E586-47CA-4D83-9D26-4C3B52DB7500}" srcOrd="2" destOrd="0" parTransId="{52C9F507-8ECD-4CA4-A5E9-CAB08A16B898}" sibTransId="{5A2C1435-9448-4912-A089-E97606239D01}"/>
    <dgm:cxn modelId="{A54C1CB0-94E0-49C9-BC6C-75EB1AA1A798}" srcId="{8C294C5A-A673-401B-AF34-9EE1F7CD3D34}" destId="{4552F135-ABF2-44B2-AFFE-BAB37FBC2DB4}" srcOrd="0" destOrd="0" parTransId="{310B3F2E-A4FD-4C15-9EA9-5995E24C4D75}" sibTransId="{D49BE452-4FDF-4583-877E-D699E5F253BD}"/>
    <dgm:cxn modelId="{7749A7BE-DEA8-4837-A2C1-2218A3E204DE}" srcId="{DAD1CD1D-26F6-437B-B295-92E7360A41C5}" destId="{EFE4E3A9-3933-4F8A-B796-E51756E73DD4}" srcOrd="0" destOrd="0" parTransId="{BE741754-9305-41C8-859B-CEB93A59AB39}" sibTransId="{74B7393D-542B-4C5A-8B27-E85A23692C21}"/>
    <dgm:cxn modelId="{C74235D8-9F04-4C44-84E2-93F3C1107C8F}" srcId="{EFE4E3A9-3933-4F8A-B796-E51756E73DD4}" destId="{14CE45DA-E6FD-4AC2-A8ED-8BABA0068C2C}" srcOrd="0" destOrd="0" parTransId="{FB0954B3-2163-4284-B93B-6A7F0BA9AFED}" sibTransId="{E48DEDAD-6EA5-4470-B6F0-FE5DBCF3657D}"/>
    <dgm:cxn modelId="{D9D5F8FA-C3AF-40FF-AF31-3E40FA80831E}" srcId="{DAD1CD1D-26F6-437B-B295-92E7360A41C5}" destId="{8C294C5A-A673-401B-AF34-9EE1F7CD3D34}" srcOrd="1" destOrd="0" parTransId="{12FAE486-E0E4-41B7-8470-D919947C0B9A}" sibTransId="{501C2AE5-F1CF-47AB-A1F0-CCD3BFAE88F2}"/>
    <dgm:cxn modelId="{F228FCFF-2FD1-4E01-A3A3-3F4424476E00}" type="presOf" srcId="{14CE45DA-E6FD-4AC2-A8ED-8BABA0068C2C}" destId="{65A5F02C-D1B2-4883-83AF-50D9B0EDA903}" srcOrd="0" destOrd="0" presId="urn:microsoft.com/office/officeart/2005/8/layout/vList2"/>
    <dgm:cxn modelId="{A6E4038A-B754-41F9-B3AA-0337C4367442}" type="presParOf" srcId="{9D4BACD2-FF5B-44A4-83D9-BFCB01B76FBC}" destId="{BC756C01-F594-4729-8CD6-00A83A803B36}" srcOrd="0" destOrd="0" presId="urn:microsoft.com/office/officeart/2005/8/layout/vList2"/>
    <dgm:cxn modelId="{692E7F7A-BA58-4835-A7E9-A74008140EFC}" type="presParOf" srcId="{9D4BACD2-FF5B-44A4-83D9-BFCB01B76FBC}" destId="{65A5F02C-D1B2-4883-83AF-50D9B0EDA903}" srcOrd="1" destOrd="0" presId="urn:microsoft.com/office/officeart/2005/8/layout/vList2"/>
    <dgm:cxn modelId="{BAC6AA88-E573-4350-91D9-9026C51284BE}" type="presParOf" srcId="{9D4BACD2-FF5B-44A4-83D9-BFCB01B76FBC}" destId="{78CD1602-068C-4CCD-BA8E-295F174177AA}" srcOrd="2" destOrd="0" presId="urn:microsoft.com/office/officeart/2005/8/layout/vList2"/>
    <dgm:cxn modelId="{41D5720C-F490-46F9-B9AA-A8252C13EBF1}" type="presParOf" srcId="{9D4BACD2-FF5B-44A4-83D9-BFCB01B76FBC}" destId="{70719E5F-B1C0-4E17-BA62-283FCC9C5115}" srcOrd="3" destOrd="0" presId="urn:microsoft.com/office/officeart/2005/8/layout/vList2"/>
    <dgm:cxn modelId="{DB8942D1-17BC-4B19-ACB7-32F2BEE2D892}" type="presParOf" srcId="{9D4BACD2-FF5B-44A4-83D9-BFCB01B76FBC}" destId="{3161231E-7CBD-4D0A-BCC2-5CD5909181D3}" srcOrd="4" destOrd="0" presId="urn:microsoft.com/office/officeart/2005/8/layout/vList2"/>
    <dgm:cxn modelId="{5D0667B8-FA6F-42B9-9BE0-4C8251574216}" type="presParOf" srcId="{9D4BACD2-FF5B-44A4-83D9-BFCB01B76FBC}" destId="{1198C3AE-278B-4F0D-85FD-B6DFF389D0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4A5FF-1979-4D18-8BCE-4A7321039D6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DB1DF-13F9-42E8-843D-E8BB0C8A5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classroom is set to be a </a:t>
          </a:r>
          <a:r>
            <a:rPr lang="en-PH" sz="2400" b="1" dirty="0"/>
            <a:t>2D square grid</a:t>
          </a:r>
          <a:r>
            <a:rPr lang="en-PH" sz="2400" dirty="0"/>
            <a:t> of varying lengths.</a:t>
          </a:r>
          <a:endParaRPr lang="en-US" sz="2400" dirty="0"/>
        </a:p>
      </dgm:t>
    </dgm:pt>
    <dgm:pt modelId="{9E868F85-9FE3-4D49-8D85-150148D75219}" type="parTrans" cxnId="{94E27BF7-3A72-47BA-B538-0F65D6603F52}">
      <dgm:prSet/>
      <dgm:spPr/>
      <dgm:t>
        <a:bodyPr/>
        <a:lstStyle/>
        <a:p>
          <a:endParaRPr lang="en-US" sz="2000"/>
        </a:p>
      </dgm:t>
    </dgm:pt>
    <dgm:pt modelId="{3401BE80-5BB1-4117-9904-CAD5548FA719}" type="sibTrans" cxnId="{94E27BF7-3A72-47BA-B538-0F65D6603F52}">
      <dgm:prSet/>
      <dgm:spPr/>
      <dgm:t>
        <a:bodyPr/>
        <a:lstStyle/>
        <a:p>
          <a:endParaRPr lang="en-US" sz="2000"/>
        </a:p>
      </dgm:t>
    </dgm:pt>
    <dgm:pt modelId="{C86639B9-C4BD-437A-8F99-21F0F7C0DD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Students are either </a:t>
          </a:r>
          <a:r>
            <a:rPr lang="en-PH" sz="2400" b="1" dirty="0"/>
            <a:t>learned or not learned.</a:t>
          </a:r>
          <a:endParaRPr lang="en-US" sz="2400" dirty="0"/>
        </a:p>
      </dgm:t>
    </dgm:pt>
    <dgm:pt modelId="{2C84443C-F9B6-409A-9B96-CB624CB5FF0A}" type="parTrans" cxnId="{B308EF51-9A85-4277-8C54-5DAF693FCB62}">
      <dgm:prSet/>
      <dgm:spPr/>
      <dgm:t>
        <a:bodyPr/>
        <a:lstStyle/>
        <a:p>
          <a:endParaRPr lang="en-US" sz="2000"/>
        </a:p>
      </dgm:t>
    </dgm:pt>
    <dgm:pt modelId="{F457A6FE-9007-4C83-A9C6-57DDB7A7D6FB}" type="sibTrans" cxnId="{B308EF51-9A85-4277-8C54-5DAF693FCB62}">
      <dgm:prSet/>
      <dgm:spPr/>
      <dgm:t>
        <a:bodyPr/>
        <a:lstStyle/>
        <a:p>
          <a:endParaRPr lang="en-US" sz="2000"/>
        </a:p>
      </dgm:t>
    </dgm:pt>
    <dgm:pt modelId="{92911202-3326-4DE3-9576-8630037F9E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Simulations are initialized with 4 different seating arrangements (SA): </a:t>
          </a:r>
          <a:br>
            <a:rPr lang="en-PH" sz="2400" dirty="0"/>
          </a:br>
          <a:r>
            <a:rPr lang="en-PH" sz="2400" b="1" dirty="0"/>
            <a:t>inner corner, outer corner, center, random.</a:t>
          </a:r>
          <a:endParaRPr lang="en-US" sz="2400" dirty="0"/>
        </a:p>
      </dgm:t>
    </dgm:pt>
    <dgm:pt modelId="{114A7F27-7694-4BDA-837A-DA3301C80133}" type="parTrans" cxnId="{5FEBFBDA-7FA8-4921-A353-48B1717A0CC3}">
      <dgm:prSet/>
      <dgm:spPr/>
      <dgm:t>
        <a:bodyPr/>
        <a:lstStyle/>
        <a:p>
          <a:endParaRPr lang="en-US" sz="2000"/>
        </a:p>
      </dgm:t>
    </dgm:pt>
    <dgm:pt modelId="{055D8FBD-EA57-49F7-AE42-C7BB620A0072}" type="sibTrans" cxnId="{5FEBFBDA-7FA8-4921-A353-48B1717A0CC3}">
      <dgm:prSet/>
      <dgm:spPr/>
      <dgm:t>
        <a:bodyPr/>
        <a:lstStyle/>
        <a:p>
          <a:endParaRPr lang="en-US" sz="2000"/>
        </a:p>
      </dgm:t>
    </dgm:pt>
    <dgm:pt modelId="{CFC6D04A-FE97-456B-856A-9CD74AD2F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simulation is considered done when all students are learned.</a:t>
          </a:r>
          <a:endParaRPr lang="en-US" sz="2400" dirty="0"/>
        </a:p>
      </dgm:t>
    </dgm:pt>
    <dgm:pt modelId="{94A59CBD-E145-40CA-A596-58A7B518EDB7}" type="parTrans" cxnId="{7DEC7130-10CF-46F2-A31F-01E9720A6431}">
      <dgm:prSet/>
      <dgm:spPr/>
      <dgm:t>
        <a:bodyPr/>
        <a:lstStyle/>
        <a:p>
          <a:endParaRPr lang="en-US" sz="2000"/>
        </a:p>
      </dgm:t>
    </dgm:pt>
    <dgm:pt modelId="{6759E177-AAD4-488B-96B0-8828954552FB}" type="sibTrans" cxnId="{7DEC7130-10CF-46F2-A31F-01E9720A6431}">
      <dgm:prSet/>
      <dgm:spPr/>
      <dgm:t>
        <a:bodyPr/>
        <a:lstStyle/>
        <a:p>
          <a:endParaRPr lang="en-US" sz="2000"/>
        </a:p>
      </dgm:t>
    </dgm:pt>
    <dgm:pt modelId="{85BBE915-C31F-434E-A85A-99E286230D77}" type="pres">
      <dgm:prSet presAssocID="{1644A5FF-1979-4D18-8BCE-4A7321039D66}" presName="root" presStyleCnt="0">
        <dgm:presLayoutVars>
          <dgm:dir/>
          <dgm:resizeHandles val="exact"/>
        </dgm:presLayoutVars>
      </dgm:prSet>
      <dgm:spPr/>
    </dgm:pt>
    <dgm:pt modelId="{D792BB7E-9D47-49D3-A4C5-E9BC6CA8C2D3}" type="pres">
      <dgm:prSet presAssocID="{E5ADB1DF-13F9-42E8-843D-E8BB0C8A5319}" presName="compNode" presStyleCnt="0"/>
      <dgm:spPr/>
    </dgm:pt>
    <dgm:pt modelId="{AF6EA85F-F10E-4304-A4C4-C7F2B2A05613}" type="pres">
      <dgm:prSet presAssocID="{E5ADB1DF-13F9-42E8-843D-E8BB0C8A5319}" presName="bgRect" presStyleLbl="bgShp" presStyleIdx="0" presStyleCnt="4"/>
      <dgm:spPr/>
    </dgm:pt>
    <dgm:pt modelId="{78608E4D-0F84-4BCC-AC03-78637E98C13B}" type="pres">
      <dgm:prSet presAssocID="{E5ADB1DF-13F9-42E8-843D-E8BB0C8A53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39AD934A-86C6-48A0-8E24-258A66445C05}" type="pres">
      <dgm:prSet presAssocID="{E5ADB1DF-13F9-42E8-843D-E8BB0C8A5319}" presName="spaceRect" presStyleCnt="0"/>
      <dgm:spPr/>
    </dgm:pt>
    <dgm:pt modelId="{AF2BBDEF-28CB-4569-B686-71B3F6C734F5}" type="pres">
      <dgm:prSet presAssocID="{E5ADB1DF-13F9-42E8-843D-E8BB0C8A5319}" presName="parTx" presStyleLbl="revTx" presStyleIdx="0" presStyleCnt="4">
        <dgm:presLayoutVars>
          <dgm:chMax val="0"/>
          <dgm:chPref val="0"/>
        </dgm:presLayoutVars>
      </dgm:prSet>
      <dgm:spPr/>
    </dgm:pt>
    <dgm:pt modelId="{4FE2E59F-DA3B-4F67-A679-DC9064119EE2}" type="pres">
      <dgm:prSet presAssocID="{3401BE80-5BB1-4117-9904-CAD5548FA719}" presName="sibTrans" presStyleCnt="0"/>
      <dgm:spPr/>
    </dgm:pt>
    <dgm:pt modelId="{44F508C4-1EE8-4BEF-8EF7-4E1C39A464DC}" type="pres">
      <dgm:prSet presAssocID="{C86639B9-C4BD-437A-8F99-21F0F7C0DDF4}" presName="compNode" presStyleCnt="0"/>
      <dgm:spPr/>
    </dgm:pt>
    <dgm:pt modelId="{64B473DC-4802-48C7-BA4C-462AC00B6040}" type="pres">
      <dgm:prSet presAssocID="{C86639B9-C4BD-437A-8F99-21F0F7C0DDF4}" presName="bgRect" presStyleLbl="bgShp" presStyleIdx="1" presStyleCnt="4"/>
      <dgm:spPr/>
    </dgm:pt>
    <dgm:pt modelId="{A332F321-F095-43C9-B3E8-E5848F793A8D}" type="pres">
      <dgm:prSet presAssocID="{C86639B9-C4BD-437A-8F99-21F0F7C0DD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E7828751-79D9-44D6-A62F-4DD09D482F8F}" type="pres">
      <dgm:prSet presAssocID="{C86639B9-C4BD-437A-8F99-21F0F7C0DDF4}" presName="spaceRect" presStyleCnt="0"/>
      <dgm:spPr/>
    </dgm:pt>
    <dgm:pt modelId="{4478887B-0D88-4B20-86E5-A27E46C00FF7}" type="pres">
      <dgm:prSet presAssocID="{C86639B9-C4BD-437A-8F99-21F0F7C0DDF4}" presName="parTx" presStyleLbl="revTx" presStyleIdx="1" presStyleCnt="4">
        <dgm:presLayoutVars>
          <dgm:chMax val="0"/>
          <dgm:chPref val="0"/>
        </dgm:presLayoutVars>
      </dgm:prSet>
      <dgm:spPr/>
    </dgm:pt>
    <dgm:pt modelId="{2A4F4DDF-0BB7-4BDC-AEA0-5CB1F3BA1100}" type="pres">
      <dgm:prSet presAssocID="{F457A6FE-9007-4C83-A9C6-57DDB7A7D6FB}" presName="sibTrans" presStyleCnt="0"/>
      <dgm:spPr/>
    </dgm:pt>
    <dgm:pt modelId="{BAE59C24-A9D9-4FFC-8E6F-BF9680FA2C51}" type="pres">
      <dgm:prSet presAssocID="{92911202-3326-4DE3-9576-8630037F9ECD}" presName="compNode" presStyleCnt="0"/>
      <dgm:spPr/>
    </dgm:pt>
    <dgm:pt modelId="{F56BABB5-FE44-4B75-95D0-9022A84C8796}" type="pres">
      <dgm:prSet presAssocID="{92911202-3326-4DE3-9576-8630037F9ECD}" presName="bgRect" presStyleLbl="bgShp" presStyleIdx="2" presStyleCnt="4"/>
      <dgm:spPr/>
    </dgm:pt>
    <dgm:pt modelId="{A6C49B2F-36BA-4575-843A-64D469431550}" type="pres">
      <dgm:prSet presAssocID="{92911202-3326-4DE3-9576-8630037F9E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and chairs with solid fill"/>
        </a:ext>
      </dgm:extLst>
    </dgm:pt>
    <dgm:pt modelId="{F8177651-345C-439A-8AFE-B6E920C532CA}" type="pres">
      <dgm:prSet presAssocID="{92911202-3326-4DE3-9576-8630037F9ECD}" presName="spaceRect" presStyleCnt="0"/>
      <dgm:spPr/>
    </dgm:pt>
    <dgm:pt modelId="{52D143FE-E2DC-4A39-BD02-11141B44497B}" type="pres">
      <dgm:prSet presAssocID="{92911202-3326-4DE3-9576-8630037F9ECD}" presName="parTx" presStyleLbl="revTx" presStyleIdx="2" presStyleCnt="4">
        <dgm:presLayoutVars>
          <dgm:chMax val="0"/>
          <dgm:chPref val="0"/>
        </dgm:presLayoutVars>
      </dgm:prSet>
      <dgm:spPr/>
    </dgm:pt>
    <dgm:pt modelId="{1E2C2E76-5F20-4CFF-BCC2-6238D07F2CE1}" type="pres">
      <dgm:prSet presAssocID="{055D8FBD-EA57-49F7-AE42-C7BB620A0072}" presName="sibTrans" presStyleCnt="0"/>
      <dgm:spPr/>
    </dgm:pt>
    <dgm:pt modelId="{A27A60D4-DF17-4A15-87ED-13C0D86832D3}" type="pres">
      <dgm:prSet presAssocID="{CFC6D04A-FE97-456B-856A-9CD74AD2F99D}" presName="compNode" presStyleCnt="0"/>
      <dgm:spPr/>
    </dgm:pt>
    <dgm:pt modelId="{B12C28DC-7F2C-43B7-ADE3-75A9A67611CC}" type="pres">
      <dgm:prSet presAssocID="{CFC6D04A-FE97-456B-856A-9CD74AD2F99D}" presName="bgRect" presStyleLbl="bgShp" presStyleIdx="3" presStyleCnt="4"/>
      <dgm:spPr/>
    </dgm:pt>
    <dgm:pt modelId="{F464A6E7-F714-4EF6-8F11-2C413A4AD765}" type="pres">
      <dgm:prSet presAssocID="{CFC6D04A-FE97-456B-856A-9CD74AD2F99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292F290B-D9E2-434C-A6E6-72BE45C93271}" type="pres">
      <dgm:prSet presAssocID="{CFC6D04A-FE97-456B-856A-9CD74AD2F99D}" presName="spaceRect" presStyleCnt="0"/>
      <dgm:spPr/>
    </dgm:pt>
    <dgm:pt modelId="{D6D3BCF5-31FF-4BBB-B74E-74EAC9B615DE}" type="pres">
      <dgm:prSet presAssocID="{CFC6D04A-FE97-456B-856A-9CD74AD2F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EC7130-10CF-46F2-A31F-01E9720A6431}" srcId="{1644A5FF-1979-4D18-8BCE-4A7321039D66}" destId="{CFC6D04A-FE97-456B-856A-9CD74AD2F99D}" srcOrd="3" destOrd="0" parTransId="{94A59CBD-E145-40CA-A596-58A7B518EDB7}" sibTransId="{6759E177-AAD4-488B-96B0-8828954552FB}"/>
    <dgm:cxn modelId="{50A08F3C-F971-4F5B-9408-421D7220E8D8}" type="presOf" srcId="{1644A5FF-1979-4D18-8BCE-4A7321039D66}" destId="{85BBE915-C31F-434E-A85A-99E286230D77}" srcOrd="0" destOrd="0" presId="urn:microsoft.com/office/officeart/2018/2/layout/IconVerticalSolidList"/>
    <dgm:cxn modelId="{38F3725B-D1AA-4E80-824E-6328C21816D7}" type="presOf" srcId="{92911202-3326-4DE3-9576-8630037F9ECD}" destId="{52D143FE-E2DC-4A39-BD02-11141B44497B}" srcOrd="0" destOrd="0" presId="urn:microsoft.com/office/officeart/2018/2/layout/IconVerticalSolidList"/>
    <dgm:cxn modelId="{4DF69B61-FF6E-48A2-BE4D-4B378CC9CE6E}" type="presOf" srcId="{C86639B9-C4BD-437A-8F99-21F0F7C0DDF4}" destId="{4478887B-0D88-4B20-86E5-A27E46C00FF7}" srcOrd="0" destOrd="0" presId="urn:microsoft.com/office/officeart/2018/2/layout/IconVerticalSolidList"/>
    <dgm:cxn modelId="{34978467-CE17-434E-BB9D-409DDFEF19A5}" type="presOf" srcId="{E5ADB1DF-13F9-42E8-843D-E8BB0C8A5319}" destId="{AF2BBDEF-28CB-4569-B686-71B3F6C734F5}" srcOrd="0" destOrd="0" presId="urn:microsoft.com/office/officeart/2018/2/layout/IconVerticalSolidList"/>
    <dgm:cxn modelId="{B308EF51-9A85-4277-8C54-5DAF693FCB62}" srcId="{1644A5FF-1979-4D18-8BCE-4A7321039D66}" destId="{C86639B9-C4BD-437A-8F99-21F0F7C0DDF4}" srcOrd="1" destOrd="0" parTransId="{2C84443C-F9B6-409A-9B96-CB624CB5FF0A}" sibTransId="{F457A6FE-9007-4C83-A9C6-57DDB7A7D6FB}"/>
    <dgm:cxn modelId="{42263984-A4EA-4CC7-A580-AE58BB4386BB}" type="presOf" srcId="{CFC6D04A-FE97-456B-856A-9CD74AD2F99D}" destId="{D6D3BCF5-31FF-4BBB-B74E-74EAC9B615DE}" srcOrd="0" destOrd="0" presId="urn:microsoft.com/office/officeart/2018/2/layout/IconVerticalSolidList"/>
    <dgm:cxn modelId="{5FEBFBDA-7FA8-4921-A353-48B1717A0CC3}" srcId="{1644A5FF-1979-4D18-8BCE-4A7321039D66}" destId="{92911202-3326-4DE3-9576-8630037F9ECD}" srcOrd="2" destOrd="0" parTransId="{114A7F27-7694-4BDA-837A-DA3301C80133}" sibTransId="{055D8FBD-EA57-49F7-AE42-C7BB620A0072}"/>
    <dgm:cxn modelId="{94E27BF7-3A72-47BA-B538-0F65D6603F52}" srcId="{1644A5FF-1979-4D18-8BCE-4A7321039D66}" destId="{E5ADB1DF-13F9-42E8-843D-E8BB0C8A5319}" srcOrd="0" destOrd="0" parTransId="{9E868F85-9FE3-4D49-8D85-150148D75219}" sibTransId="{3401BE80-5BB1-4117-9904-CAD5548FA719}"/>
    <dgm:cxn modelId="{63FD9612-2971-4634-AE77-C519B6CEDDB1}" type="presParOf" srcId="{85BBE915-C31F-434E-A85A-99E286230D77}" destId="{D792BB7E-9D47-49D3-A4C5-E9BC6CA8C2D3}" srcOrd="0" destOrd="0" presId="urn:microsoft.com/office/officeart/2018/2/layout/IconVerticalSolidList"/>
    <dgm:cxn modelId="{44B9BBA0-FC19-4A39-828A-BB8EC82CAAF7}" type="presParOf" srcId="{D792BB7E-9D47-49D3-A4C5-E9BC6CA8C2D3}" destId="{AF6EA85F-F10E-4304-A4C4-C7F2B2A05613}" srcOrd="0" destOrd="0" presId="urn:microsoft.com/office/officeart/2018/2/layout/IconVerticalSolidList"/>
    <dgm:cxn modelId="{642EA355-D967-4CCC-B4C1-1D4B184CF485}" type="presParOf" srcId="{D792BB7E-9D47-49D3-A4C5-E9BC6CA8C2D3}" destId="{78608E4D-0F84-4BCC-AC03-78637E98C13B}" srcOrd="1" destOrd="0" presId="urn:microsoft.com/office/officeart/2018/2/layout/IconVerticalSolidList"/>
    <dgm:cxn modelId="{38AC68E0-E94F-4593-BEF3-D6090C8AD866}" type="presParOf" srcId="{D792BB7E-9D47-49D3-A4C5-E9BC6CA8C2D3}" destId="{39AD934A-86C6-48A0-8E24-258A66445C05}" srcOrd="2" destOrd="0" presId="urn:microsoft.com/office/officeart/2018/2/layout/IconVerticalSolidList"/>
    <dgm:cxn modelId="{A73D64FB-BFFE-4AC8-9360-6DAB2990142C}" type="presParOf" srcId="{D792BB7E-9D47-49D3-A4C5-E9BC6CA8C2D3}" destId="{AF2BBDEF-28CB-4569-B686-71B3F6C734F5}" srcOrd="3" destOrd="0" presId="urn:microsoft.com/office/officeart/2018/2/layout/IconVerticalSolidList"/>
    <dgm:cxn modelId="{FD19EA94-8D18-473D-9971-C3CE70418A7D}" type="presParOf" srcId="{85BBE915-C31F-434E-A85A-99E286230D77}" destId="{4FE2E59F-DA3B-4F67-A679-DC9064119EE2}" srcOrd="1" destOrd="0" presId="urn:microsoft.com/office/officeart/2018/2/layout/IconVerticalSolidList"/>
    <dgm:cxn modelId="{8AA0F67D-C721-418F-BE98-10F983AE692B}" type="presParOf" srcId="{85BBE915-C31F-434E-A85A-99E286230D77}" destId="{44F508C4-1EE8-4BEF-8EF7-4E1C39A464DC}" srcOrd="2" destOrd="0" presId="urn:microsoft.com/office/officeart/2018/2/layout/IconVerticalSolidList"/>
    <dgm:cxn modelId="{5C1FC828-5A62-4E4D-A516-96D5DEF1AFF5}" type="presParOf" srcId="{44F508C4-1EE8-4BEF-8EF7-4E1C39A464DC}" destId="{64B473DC-4802-48C7-BA4C-462AC00B6040}" srcOrd="0" destOrd="0" presId="urn:microsoft.com/office/officeart/2018/2/layout/IconVerticalSolidList"/>
    <dgm:cxn modelId="{A0F158AF-8881-4FC4-AD4B-B024D749FB2C}" type="presParOf" srcId="{44F508C4-1EE8-4BEF-8EF7-4E1C39A464DC}" destId="{A332F321-F095-43C9-B3E8-E5848F793A8D}" srcOrd="1" destOrd="0" presId="urn:microsoft.com/office/officeart/2018/2/layout/IconVerticalSolidList"/>
    <dgm:cxn modelId="{C0B7838B-433E-4D1A-BB35-F1273B527627}" type="presParOf" srcId="{44F508C4-1EE8-4BEF-8EF7-4E1C39A464DC}" destId="{E7828751-79D9-44D6-A62F-4DD09D482F8F}" srcOrd="2" destOrd="0" presId="urn:microsoft.com/office/officeart/2018/2/layout/IconVerticalSolidList"/>
    <dgm:cxn modelId="{FEB7EA16-724C-48AE-B2A0-B6DDCD15C94D}" type="presParOf" srcId="{44F508C4-1EE8-4BEF-8EF7-4E1C39A464DC}" destId="{4478887B-0D88-4B20-86E5-A27E46C00FF7}" srcOrd="3" destOrd="0" presId="urn:microsoft.com/office/officeart/2018/2/layout/IconVerticalSolidList"/>
    <dgm:cxn modelId="{0EA5A2EA-91A0-485A-9D30-B4455A866B73}" type="presParOf" srcId="{85BBE915-C31F-434E-A85A-99E286230D77}" destId="{2A4F4DDF-0BB7-4BDC-AEA0-5CB1F3BA1100}" srcOrd="3" destOrd="0" presId="urn:microsoft.com/office/officeart/2018/2/layout/IconVerticalSolidList"/>
    <dgm:cxn modelId="{9AF6D75B-57F9-4A77-A733-1B64534B3F85}" type="presParOf" srcId="{85BBE915-C31F-434E-A85A-99E286230D77}" destId="{BAE59C24-A9D9-4FFC-8E6F-BF9680FA2C51}" srcOrd="4" destOrd="0" presId="urn:microsoft.com/office/officeart/2018/2/layout/IconVerticalSolidList"/>
    <dgm:cxn modelId="{2DAC56E2-54D5-4C07-90EF-8EA23CECD364}" type="presParOf" srcId="{BAE59C24-A9D9-4FFC-8E6F-BF9680FA2C51}" destId="{F56BABB5-FE44-4B75-95D0-9022A84C8796}" srcOrd="0" destOrd="0" presId="urn:microsoft.com/office/officeart/2018/2/layout/IconVerticalSolidList"/>
    <dgm:cxn modelId="{85693801-845C-49EC-A712-B2E6CB9CA466}" type="presParOf" srcId="{BAE59C24-A9D9-4FFC-8E6F-BF9680FA2C51}" destId="{A6C49B2F-36BA-4575-843A-64D469431550}" srcOrd="1" destOrd="0" presId="urn:microsoft.com/office/officeart/2018/2/layout/IconVerticalSolidList"/>
    <dgm:cxn modelId="{EF56A9FB-FEB1-4796-9A5E-370CDD0ADDAA}" type="presParOf" srcId="{BAE59C24-A9D9-4FFC-8E6F-BF9680FA2C51}" destId="{F8177651-345C-439A-8AFE-B6E920C532CA}" srcOrd="2" destOrd="0" presId="urn:microsoft.com/office/officeart/2018/2/layout/IconVerticalSolidList"/>
    <dgm:cxn modelId="{D46ABAB0-7EC9-4359-B325-A0A53BA90CBB}" type="presParOf" srcId="{BAE59C24-A9D9-4FFC-8E6F-BF9680FA2C51}" destId="{52D143FE-E2DC-4A39-BD02-11141B44497B}" srcOrd="3" destOrd="0" presId="urn:microsoft.com/office/officeart/2018/2/layout/IconVerticalSolidList"/>
    <dgm:cxn modelId="{38FA69A1-177A-4757-BE32-891C6C8D4472}" type="presParOf" srcId="{85BBE915-C31F-434E-A85A-99E286230D77}" destId="{1E2C2E76-5F20-4CFF-BCC2-6238D07F2CE1}" srcOrd="5" destOrd="0" presId="urn:microsoft.com/office/officeart/2018/2/layout/IconVerticalSolidList"/>
    <dgm:cxn modelId="{489B3D19-C8AE-42F2-9208-5421C20C13F6}" type="presParOf" srcId="{85BBE915-C31F-434E-A85A-99E286230D77}" destId="{A27A60D4-DF17-4A15-87ED-13C0D86832D3}" srcOrd="6" destOrd="0" presId="urn:microsoft.com/office/officeart/2018/2/layout/IconVerticalSolidList"/>
    <dgm:cxn modelId="{B087C0B5-8C75-4961-8149-9B5B8B2814AF}" type="presParOf" srcId="{A27A60D4-DF17-4A15-87ED-13C0D86832D3}" destId="{B12C28DC-7F2C-43B7-ADE3-75A9A67611CC}" srcOrd="0" destOrd="0" presId="urn:microsoft.com/office/officeart/2018/2/layout/IconVerticalSolidList"/>
    <dgm:cxn modelId="{89177CFB-2BE6-4805-B349-C392F75E7CE7}" type="presParOf" srcId="{A27A60D4-DF17-4A15-87ED-13C0D86832D3}" destId="{F464A6E7-F714-4EF6-8F11-2C413A4AD765}" srcOrd="1" destOrd="0" presId="urn:microsoft.com/office/officeart/2018/2/layout/IconVerticalSolidList"/>
    <dgm:cxn modelId="{E9375D70-F519-4725-BB5C-C252903C2C0A}" type="presParOf" srcId="{A27A60D4-DF17-4A15-87ED-13C0D86832D3}" destId="{292F290B-D9E2-434C-A6E6-72BE45C93271}" srcOrd="2" destOrd="0" presId="urn:microsoft.com/office/officeart/2018/2/layout/IconVerticalSolidList"/>
    <dgm:cxn modelId="{10F938A4-D175-442B-887E-D79DCAD916DD}" type="presParOf" srcId="{A27A60D4-DF17-4A15-87ED-13C0D86832D3}" destId="{D6D3BCF5-31FF-4BBB-B74E-74EAC9B615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56C01-F594-4729-8CD6-00A83A803B36}">
      <dsp:nvSpPr>
        <dsp:cNvPr id="0" name=""/>
        <dsp:cNvSpPr/>
      </dsp:nvSpPr>
      <dsp:spPr>
        <a:xfrm>
          <a:off x="0" y="15468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Learning rate</a:t>
          </a:r>
        </a:p>
      </dsp:txBody>
      <dsp:txXfrm>
        <a:off x="37696" y="53164"/>
        <a:ext cx="11551458" cy="696808"/>
      </dsp:txXfrm>
    </dsp:sp>
    <dsp:sp modelId="{65A5F02C-D1B2-4883-83AF-50D9B0EDA903}">
      <dsp:nvSpPr>
        <dsp:cNvPr id="0" name=""/>
        <dsp:cNvSpPr/>
      </dsp:nvSpPr>
      <dsp:spPr>
        <a:xfrm>
          <a:off x="0" y="787668"/>
          <a:ext cx="1162685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number of learned students develop over time?</a:t>
          </a:r>
        </a:p>
      </dsp:txBody>
      <dsp:txXfrm>
        <a:off x="0" y="787668"/>
        <a:ext cx="11626850" cy="496800"/>
      </dsp:txXfrm>
    </dsp:sp>
    <dsp:sp modelId="{78CD1602-068C-4CCD-BA8E-295F174177AA}">
      <dsp:nvSpPr>
        <dsp:cNvPr id="0" name=""/>
        <dsp:cNvSpPr/>
      </dsp:nvSpPr>
      <dsp:spPr>
        <a:xfrm>
          <a:off x="0" y="1284468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/>
            <a:t>Traditional vs peer instruction</a:t>
          </a:r>
        </a:p>
      </dsp:txBody>
      <dsp:txXfrm>
        <a:off x="37696" y="1322164"/>
        <a:ext cx="11551458" cy="696808"/>
      </dsp:txXfrm>
    </dsp:sp>
    <dsp:sp modelId="{70719E5F-B1C0-4E17-BA62-283FCC9C5115}">
      <dsp:nvSpPr>
        <dsp:cNvPr id="0" name=""/>
        <dsp:cNvSpPr/>
      </dsp:nvSpPr>
      <dsp:spPr>
        <a:xfrm>
          <a:off x="0" y="2056668"/>
          <a:ext cx="1162685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When is peer instruction better than traditional instruction?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Which factors lead to a difference in performance?</a:t>
          </a:r>
        </a:p>
      </dsp:txBody>
      <dsp:txXfrm>
        <a:off x="0" y="2056668"/>
        <a:ext cx="11626850" cy="869400"/>
      </dsp:txXfrm>
    </dsp:sp>
    <dsp:sp modelId="{3161231E-7CBD-4D0A-BCC2-5CD5909181D3}">
      <dsp:nvSpPr>
        <dsp:cNvPr id="0" name=""/>
        <dsp:cNvSpPr/>
      </dsp:nvSpPr>
      <dsp:spPr>
        <a:xfrm>
          <a:off x="0" y="2926069"/>
          <a:ext cx="116268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Spatial position of high aptitude students in class</a:t>
          </a:r>
        </a:p>
      </dsp:txBody>
      <dsp:txXfrm>
        <a:off x="37696" y="2963765"/>
        <a:ext cx="11551458" cy="696808"/>
      </dsp:txXfrm>
    </dsp:sp>
    <dsp:sp modelId="{1198C3AE-278B-4F0D-85FD-B6DFF389D083}">
      <dsp:nvSpPr>
        <dsp:cNvPr id="0" name=""/>
        <dsp:cNvSpPr/>
      </dsp:nvSpPr>
      <dsp:spPr>
        <a:xfrm>
          <a:off x="0" y="3698269"/>
          <a:ext cx="1162685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5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positioning of learned students affect the learning rate of the </a:t>
          </a:r>
          <a:br>
            <a:rPr lang="en-PH" sz="2300" kern="1200" dirty="0"/>
          </a:br>
          <a:r>
            <a:rPr lang="en-PH" sz="2300" kern="1200" dirty="0"/>
            <a:t>class for peer instruction?</a:t>
          </a:r>
        </a:p>
      </dsp:txBody>
      <dsp:txXfrm>
        <a:off x="0" y="3698269"/>
        <a:ext cx="11626850" cy="729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EA85F-F10E-4304-A4C4-C7F2B2A05613}">
      <dsp:nvSpPr>
        <dsp:cNvPr id="0" name=""/>
        <dsp:cNvSpPr/>
      </dsp:nvSpPr>
      <dsp:spPr>
        <a:xfrm>
          <a:off x="0" y="4012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608E4D-0F84-4BCC-AC03-78637E98C13B}">
      <dsp:nvSpPr>
        <dsp:cNvPr id="0" name=""/>
        <dsp:cNvSpPr/>
      </dsp:nvSpPr>
      <dsp:spPr>
        <a:xfrm>
          <a:off x="273904" y="207742"/>
          <a:ext cx="498495" cy="498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2BBDEF-28CB-4569-B686-71B3F6C734F5}">
      <dsp:nvSpPr>
        <dsp:cNvPr id="0" name=""/>
        <dsp:cNvSpPr/>
      </dsp:nvSpPr>
      <dsp:spPr>
        <a:xfrm>
          <a:off x="1046304" y="4012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classroom is set to be a </a:t>
          </a:r>
          <a:r>
            <a:rPr lang="en-PH" sz="2400" b="1" kern="1200" dirty="0"/>
            <a:t>2D square grid</a:t>
          </a:r>
          <a:r>
            <a:rPr lang="en-PH" sz="2400" kern="1200" dirty="0"/>
            <a:t> of varying lengths.</a:t>
          </a:r>
          <a:endParaRPr lang="en-US" sz="2400" kern="1200" dirty="0"/>
        </a:p>
      </dsp:txBody>
      <dsp:txXfrm>
        <a:off x="1046304" y="4012"/>
        <a:ext cx="10564431" cy="933766"/>
      </dsp:txXfrm>
    </dsp:sp>
    <dsp:sp modelId="{64B473DC-4802-48C7-BA4C-462AC00B6040}">
      <dsp:nvSpPr>
        <dsp:cNvPr id="0" name=""/>
        <dsp:cNvSpPr/>
      </dsp:nvSpPr>
      <dsp:spPr>
        <a:xfrm>
          <a:off x="0" y="1171219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2F321-F095-43C9-B3E8-E5848F793A8D}">
      <dsp:nvSpPr>
        <dsp:cNvPr id="0" name=""/>
        <dsp:cNvSpPr/>
      </dsp:nvSpPr>
      <dsp:spPr>
        <a:xfrm>
          <a:off x="273904" y="1374950"/>
          <a:ext cx="498495" cy="498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8887B-0D88-4B20-86E5-A27E46C00FF7}">
      <dsp:nvSpPr>
        <dsp:cNvPr id="0" name=""/>
        <dsp:cNvSpPr/>
      </dsp:nvSpPr>
      <dsp:spPr>
        <a:xfrm>
          <a:off x="1046304" y="1171219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Students are either </a:t>
          </a:r>
          <a:r>
            <a:rPr lang="en-PH" sz="2400" b="1" kern="1200" dirty="0"/>
            <a:t>learned or not learned.</a:t>
          </a:r>
          <a:endParaRPr lang="en-US" sz="2400" kern="1200" dirty="0"/>
        </a:p>
      </dsp:txBody>
      <dsp:txXfrm>
        <a:off x="1046304" y="1171219"/>
        <a:ext cx="10564431" cy="933766"/>
      </dsp:txXfrm>
    </dsp:sp>
    <dsp:sp modelId="{F56BABB5-FE44-4B75-95D0-9022A84C8796}">
      <dsp:nvSpPr>
        <dsp:cNvPr id="0" name=""/>
        <dsp:cNvSpPr/>
      </dsp:nvSpPr>
      <dsp:spPr>
        <a:xfrm>
          <a:off x="0" y="2338427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C49B2F-36BA-4575-843A-64D469431550}">
      <dsp:nvSpPr>
        <dsp:cNvPr id="0" name=""/>
        <dsp:cNvSpPr/>
      </dsp:nvSpPr>
      <dsp:spPr>
        <a:xfrm>
          <a:off x="273904" y="2542158"/>
          <a:ext cx="498495" cy="4980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143FE-E2DC-4A39-BD02-11141B44497B}">
      <dsp:nvSpPr>
        <dsp:cNvPr id="0" name=""/>
        <dsp:cNvSpPr/>
      </dsp:nvSpPr>
      <dsp:spPr>
        <a:xfrm>
          <a:off x="1046304" y="2338427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Simulations are initialized with 4 different seating arrangements (SA): </a:t>
          </a:r>
          <a:br>
            <a:rPr lang="en-PH" sz="2400" kern="1200" dirty="0"/>
          </a:br>
          <a:r>
            <a:rPr lang="en-PH" sz="2400" b="1" kern="1200" dirty="0"/>
            <a:t>inner corner, outer corner, center, random.</a:t>
          </a:r>
          <a:endParaRPr lang="en-US" sz="2400" kern="1200" dirty="0"/>
        </a:p>
      </dsp:txBody>
      <dsp:txXfrm>
        <a:off x="1046304" y="2338427"/>
        <a:ext cx="10564431" cy="933766"/>
      </dsp:txXfrm>
    </dsp:sp>
    <dsp:sp modelId="{B12C28DC-7F2C-43B7-ADE3-75A9A67611CC}">
      <dsp:nvSpPr>
        <dsp:cNvPr id="0" name=""/>
        <dsp:cNvSpPr/>
      </dsp:nvSpPr>
      <dsp:spPr>
        <a:xfrm>
          <a:off x="0" y="3505634"/>
          <a:ext cx="11626850" cy="905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64A6E7-F714-4EF6-8F11-2C413A4AD765}">
      <dsp:nvSpPr>
        <dsp:cNvPr id="0" name=""/>
        <dsp:cNvSpPr/>
      </dsp:nvSpPr>
      <dsp:spPr>
        <a:xfrm>
          <a:off x="273904" y="3709365"/>
          <a:ext cx="498495" cy="49800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D3BCF5-31FF-4BBB-B74E-74EAC9B615DE}">
      <dsp:nvSpPr>
        <dsp:cNvPr id="0" name=""/>
        <dsp:cNvSpPr/>
      </dsp:nvSpPr>
      <dsp:spPr>
        <a:xfrm>
          <a:off x="1046304" y="3505634"/>
          <a:ext cx="10564431" cy="93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4" tIns="98824" rIns="98824" bIns="988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simulation is considered done when all students are learned.</a:t>
          </a:r>
          <a:endParaRPr lang="en-US" sz="2400" kern="1200" dirty="0"/>
        </a:p>
      </dsp:txBody>
      <dsp:txXfrm>
        <a:off x="1046304" y="3505634"/>
        <a:ext cx="10564431" cy="933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6.4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246 115 96 0 0,'-2'-7'0'0'0,"2"5"0"0"0,-1 0 0 0 0,1-1 0 0 0,-1 1 0 0 0,1 0 0 0 0,-1 0 0 0 0,0 0 0 0 0,0 0 0 0 0,0 1 0 0 0,0-1 0 0 0,0 0 0 0 0,0 0 0 0 0,-1 0 0 0 0,1 1 0 0 0,-3-3 0 0 0,-25-21 0 0 0,7 8 0 0 0,19 13 0 0 0,-1 1 0 0 0,0-1 0 0 0,0 1 0 0 0,0 0 0 0 0,0 1 0 0 0,-1-1 0 0 0,1 1 0 0 0,-6-3 0 0 0,7 4 0 0 0,0 0 0 0 0,0 0 0 0 0,1 0 0 0 0,-1 1 0 0 0,0-1 0 0 0,0 1 0 0 0,0-1 0 0 0,0 1 0 0 0,0 0 0 0 0,0 0 0 0 0,0 0 0 0 0,0 1 0 0 0,0-1 0 0 0,0 1 0 0 0,0 0 0 0 0,0-1 0 0 0,-4 3 0 0 0,3-1 0 0 0,0 0 0 0 0,0 1 0 0 0,1 0 0 0 0,-1-1 0 0 0,1 1 0 0 0,-1 0 0 0 0,1 0 0 0 0,0 1 0 0 0,0-1 0 0 0,1 1 0 0 0,-1 0 0 0 0,-2 5 0 0 0,0-1 0 0 0,1 0 0 0 0,1 0 0 0 0,-1 1 0 0 0,2 0 0 0 0,-1-1 0 0 0,-1 12 0 0 0,-3 55 0 0 0,6-64 0 0 0,1 12 0 0 0,1 0 0 0 0,5 29 0 0 0,-1-2 0 0 0,2 50 0 0 0,21 172 0 0 0,-17-191 0 0 0,4 21 0 0 0,7 33 5 0 0,-18-105-3 0 0,-3-3 3 0 0,1-3 0 0 0,-1-17 1 0 0,-3-1-5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1.7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101 84 96 0 0,'0'0'23'0'0,"-5"5"-11"0"0,-16 18 6 0 0,19-21-16 0 0,0 1 0 0 0,0-1 0 0 0,1 0 0 0 0,-1 1 0 0 0,1-1 0 0 0,0 1 0 0 0,-1 0 0 0 0,0 4 0 0 0,-4 7 8 0 0,-6 14 26 0 0,-9 17 55 0 0,19-40-77 0 0,0 1-1 0 0,-1-1 1 0 0,2 1 0 0 0,-1-1 0 0 0,1 1-1 0 0,-2 9 1 0 0,-1-5 23 0 0,4-10-35 0 0,0 0 0 0 0,0 0-1 0 0,-1 1 1 0 0,1-1 0 0 0,0 0-1 0 0,0 0 1 0 0,0 0 0 0 0,0 0 0 0 0,0 1-1 0 0,-1-1 1 0 0,1 0 0 0 0,0 0-1 0 0,0 0 1 0 0,0 1 0 0 0,0-1-1 0 0,0 0 1 0 0,0 0 0 0 0,0 1-1 0 0,0-1 1 0 0,0 0 0 0 0,0 0 0 0 0,0 0-1 0 0,0 1 1 0 0,0-1 0 0 0,0 0-1 0 0,0 0 1 0 0,0 1 0 0 0,0-1-1 0 0,0 0 1 0 0,0 0 0 0 0,0 0 0 0 0,0 1-1 0 0,0-1 1 0 0,0 0 0 0 0,0 0-1 0 0,1 1 1 0 0,-1-1 0 0 0,0 0-1 0 0,0 0 1 0 0,0 0 0 0 0,0 0-1 0 0,1 1 1 0 0,-1-1 0 0 0,0 0 0 0 0,0 0-1 0 0,0 0 1 0 0,0 0 0 0 0,1 0-1 0 0,-1 0 1 0 0,0 0 0 0 0,0 1-1 0 0,1-1 1 0 0,-1 0 0 0 0,0 0-1 0 0,0 0 1 0 0,0 0 0 0 0,1 0 0 0 0,-1 0-1 0 0,0 0 1 0 0,0 0 0 0 0,1 0-1 0 0,-1 0 1 0 0,3 2 48 0 0,-3-1 38 0 0,3-5-47 0 0,17-18-2 0 0,-11 12-26 0 0,-1 0 0 0 0,14-20 0 0 0,22-40 42 0 0,-15 12 17 0 0,-26 54-63 0 0,-1-1 0 0 0,0 0 0 0 0,0 0 0 0 0,1-5 0 0 0,-2 7-3 0 0,-1 0 0 0 0,1 0 0 0 0,0 0 0 0 0,0 0 0 0 0,1 0 0 0 0,-1 0 0 0 0,0 0 1 0 0,1 1-1 0 0,0-1 0 0 0,0 0 0 0 0,0 1 0 0 0,0 0 0 0 0,0-1 0 0 0,4-2 0 0 0,-4 3 8 0 0,0 0-1 0 0,0 0 1 0 0,0 0-1 0 0,-1 0 1 0 0,3-4-1 0 0,-2 3 17 0 0,-2 5-5 0 0,0 0 1 0 0,0 1-1 0 0,1-1 1 0 0,-1 0 0 0 0,1 1-1 0 0,0-1 1 0 0,-1 0-1 0 0,1 0 1 0 0,2 5-1 0 0,0 0 2 0 0,0 3-15 0 0,0 0-1 0 0,-1 0 0 0 0,0 1 1 0 0,-1-1-1 0 0,0 1 0 0 0,-1 10 1 0 0,0 3 20 0 0,2 176 280 0 0,-1-139-69 0 0,8 61 0 0 0,-6-97-185 0 0,-2-8 33 0 0,1 0 0 0 0,1-1-1 0 0,1 1 1 0 0,6 21 0 0 0,-8-32-55 0 0,0 0 1 0 0,1 12-1 0 0,-2-12 29 0 0,0-1-1 0 0,0 0 1 0 0,4 11 0 0 0,-5-15-52 0 0,0 0 1 0 0,1 0-1 0 0,-1 0 1 0 0,0-1 0 0 0,0 1-1 0 0,0 0 1 0 0,0 0-1 0 0,0 0 1 0 0,0 0 0 0 0,0 0-1 0 0,0 0 1 0 0,0 0-1 0 0,-1 0 1 0 0,1 1 0 0 0,0-1-8 0 0,-1-1 1 0 0,1 1-1 0 0,0 0 1 0 0,0 0 0 0 0,0 0-1 0 0,0 0 1 0 0,0-1-1 0 0,0 1 1 0 0,0 0 0 0 0,0 0-1 0 0,0 0 1 0 0,0-1-1 0 0,0 1 1 0 0,0 0 0 0 0,1 0-1 0 0,-1 0 1 0 0,0-1-1 0 0,1 2 1 0 0,0-1 20 0 0,-1 0 0 0 0,1 0 1 0 0,-1 0-1 0 0,1 0 0 0 0,-1 0 1 0 0,1 0-1 0 0,-1 0 0 0 0,1 0 0 0 0,-1 0 1 0 0,0 0-1 0 0,0 0 0 0 0,0 0 1 0 0,1 0-1 0 0,-1 2 88 0 0,0 0 12 0 0,0 0-63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1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3712 0 0,'27'-3'121'0'0,"12"-7"-36"0"0,-8 1-50 0 0,-20 6-12 0 0,0 0-1 0 0,0-1 1 0 0,14-7-1 0 0,-13 5 46 0 0,-1 1 1 0 0,18-5-1 0 0,-11 6 51 0 0,0 1 1 0 0,27-1 0 0 0,-41 4-89 0 0,0 0 0 0 0,0 0 0 0 0,-1 0 1 0 0,8 2-1 0 0,11 1 249 0 0,-14-3-51 0 0,-7 0-165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 96 0 0,'223'-43'0'0'0,"-193"35"0"0"0,5-1 0 0 0,-32 9 0 0 0,-1 0 0 0 0,1-1 0 0 0,0 1 0 0 0,0 0 0 0 0,-1 0 0 0 0,1 0 0 0 0,0 1 0 0 0,0-1 0 0 0,4 2 0 0 0,0-2 0 0 0,7 1 0 0 0,-12 2 0 0 0,-6 1 0 0 0,-6-1 0 0 0,3 1 0 0 0,3-2 0 0 0,1 0 0 0 0,-1 0 0 0 0,1 0 0 0 0,0 0 0 0 0,0 1 0 0 0,-5 3 0 0 0,7-3 0 0 0,-1 0 0 0 0,1-1 0 0 0,0 1 0 0 0,0 0 0 0 0,0 0 0 0 0,0 0 0 0 0,1 0 0 0 0,-1 0 0 0 0,1 4 0 0 0,-1 28 0 0 0,2-17 0 0 0,0-6 0 0 0,0 0 0 0 0,0 1 0 0 0,2-1 0 0 0,3 12 0 0 0,-2-9 0 0 0,3 31 0 0 0,-6-39 0 0 0,6 57 0 0 0,-5-52 0 0 0,0-1 0 0 0,1 1 0 0 0,6 15 0 0 0,1 6 0 0 0,-9-26 0 0 0,1 0 0 0 0,0-1 0 0 0,5 11 0 0 0,-4-11 0 0 0,-1-1 0 0 0,4 12 0 0 0,-5-12 0 0 0,0-1 0 0 0,1 1 0 0 0,0-1 0 0 0,0 1 0 0 0,3 3 0 0 0,-3 0 0 0 0,-2-8 0 0 0,0 0 0 0 0,0 1 0 0 0,0-1 0 0 0,0 0 0 0 0,0 1 0 0 0,0-1 0 0 0,0 0 0 0 0,0 1 0 0 0,0-1 0 0 0,0 0 0 0 0,0 1 0 0 0,1-1 0 0 0,-1 0 0 0 0,0 1 0 0 0,0-1 0 0 0,0 0 0 0 0,0 0 0 0 0,1 1 0 0 0,-1-1 0 0 0,0 0 0 0 0,0 0 0 0 0,1 1 0 0 0,-1-1 0 0 0,0 0 0 0 0,1 0 0 0 0,-1 0 0 0 0,0 1 0 0 0,0-1 0 0 0,1 0 0 0 0,-1 0 0 0 0,0 0 0 0 0,1 0 0 0 0,0 0 0 0 0,-1 0 0 0 0,0 0 0 0 0,0 0 0 0 0,0 0 0 0 0,0 0 0 0 0,1 0 0 0 0,-1 1 0 0 0,0-1 0 0 0,0 0 0 0 0,0 0 0 0 0,0 0 0 0 0,1 0 0 0 0,-1 0 0 0 0,0 0 0 0 0,0 0 0 0 0,0 0 0 0 0,0 0 0 0 0,0 1 0 0 0,0-1 0 0 0,1 0 0 0 0,-1 0 0 0 0,0 0 0 0 0,0 0 0 0 0,0 0 0 0 0,0 1 0 0 0,0-1 0 0 0,0 0 0 0 0,0 0 0 0 0,0 0 0 0 0,0 0 0 0 0,0 1 0 0 0,0-1 0 0 0,0 0 0 0 0,0 0 0 0 0,0 0 0 0 0,0 0 0 0 0,0 1 0 0 0,0-1 0 0 0,0 0 0 0 0,0 0 0 0 0,0 0 0 0 0,0 1 0 0 0,0 1 0 0 0,0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 96 0 0,'0'0'25'0'0,"5"0"5"0"0,64-14 74 0 0,54-7 284 0 0,-91 14-257 0 0,-26 5-27 0 0,0 0 0 0 0,1 1 0 0 0,-1 0 1 0 0,11-1-1 0 0,-19 3-93 0 0,1 0-1 0 0,0 0 1 0 0,0 0 0 0 0,0 0 0 0 0,0 1 0 0 0,0-1 0 0 0,0 0 0 0 0,0 0 0 0 0,0 0 0 0 0,-1 3 0 0 0,0-1-2 0 0,0-1 1 0 0,0 1-1 0 0,0-1 1 0 0,0 1 0 0 0,0-1-1 0 0,-5 3 1 0 0,5-4-7 0 0,0 1 1 0 0,1-1 0 0 0,-1 0 0 0 0,1 1 0 0 0,-1-1-1 0 0,1 1 1 0 0,-1-1 0 0 0,1 1 0 0 0,0 0-1 0 0,0-1 1 0 0,0 1 0 0 0,0 0 0 0 0,0 0-1 0 0,0 0 1 0 0,0 0 0 0 0,1 0 0 0 0,-1 0 0 0 0,0 3-1 0 0,0 2 1 0 0,1 1 1 0 0,0-1-1 0 0,0 0 0 0 0,0 1 0 0 0,1-1 0 0 0,0 0 0 0 0,1 1 0 0 0,-1-1 0 0 0,1 0 0 0 0,6 13 1 0 0,-4-12-4 0 0,0 1 0 0 0,-1-1 0 0 0,0 1 0 0 0,-1 0 0 0 0,0 1 0 0 0,2 12 1 0 0,5 29 1 0 0,-4-23 8 0 0,8 30-1 0 0,-8-38-5 0 0,-4-17-5 0 0,0 0 1 0 0,0 0 0 0 0,0 0 0 0 0,0 1-1 0 0,0 3 1 0 0,-1-5-1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3.9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32 1704 0 0,'48'1'25'0'0,"-17"0"23"0"0,-1-1-1 0 0,53-8 1 0 0,-68 6-32 0 0,-7 1 6 0 0,-1-1 0 0 0,11-3 1 0 0,-15 4-7 0 0,1 0 1 0 0,-1 0 0 0 0,0 0 0 0 0,0 1-1 0 0,0-1 1 0 0,1 1 0 0 0,-1 0 0 0 0,5 0-1 0 0,-7 0-11 0 0,0 0-1 0 0,0-1 1 0 0,0 1-1 0 0,0 0 1 0 0,0 0 0 0 0,0-1-1 0 0,0 1 1 0 0,0 0-1 0 0,0-1 1 0 0,0 1-1 0 0,-1-1 1 0 0,1 1 0 0 0,1-2-1 0 0,5-2 12 0 0,-1 4 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4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2104 0 0,'0'0'496'0'0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4.4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1600 0 0,'0'0'272'0'0,"10"25"-176"0"0,-8-20-40 0 0,1-2 8 0 0,0-1 0 0 0,1 3 0 0 0,1-5 96 0 0,-2 0 8 0 0,-2 0 8 0 0,2 0-8 0 0,0 0-80 0 0,-2 0 0 0 0,2 0 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5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341 278 96 0 0,'2'-3'0'0'0,"0"0"0"0"0,-1 0 0 0 0,1-1 0 0 0,-1 1 0 0 0,1 0 0 0 0,-1-1 0 0 0,0 1 0 0 0,0-1 0 0 0,-1 1 0 0 0,1-1 0 0 0,-1 1 0 0 0,1-5 0 0 0,-1 5 11 0 0,0-1 1 0 0,1 0-1 0 0,0 0 0 0 0,-1 1 0 0 0,3-5 1 0 0,-2 4 6 0 0,0 0 1 0 0,0 0 0 0 0,0-1 0 0 0,0-4-1 0 0,-1-8 106 0 0,-1 0 0 0 0,-1 0 0 0 0,-1 1-1 0 0,0-1 1 0 0,-6-16 0 0 0,8 29-51 0 0,0 1 0 0 0,0 0 0 0 0,0 0 1 0 0,-1 0-1 0 0,1-1 0 0 0,-1 2 0 0 0,0-1 0 0 0,0 0 0 0 0,0 0 0 0 0,0 1 1 0 0,0-1-1 0 0,-1 1 0 0 0,1-1 0 0 0,-1 1 0 0 0,1 0 0 0 0,-1 0 0 0 0,0 0 1 0 0,0 1-1 0 0,0-1 0 0 0,0 1 0 0 0,0-1 0 0 0,-1 1 0 0 0,1 0 1 0 0,0 0-1 0 0,0 0 0 0 0,-1 1 0 0 0,1-1 0 0 0,-4 1 0 0 0,1 0-72 0 0,1-1 0 0 0,0 2-1 0 0,-1-1 1 0 0,1 1 0 0 0,-1-1-1 0 0,1 1 1 0 0,0 1 0 0 0,0-1-1 0 0,-1 1 1 0 0,1 0 0 0 0,0 0-1 0 0,1 1 1 0 0,-7 3 0 0 0,-1 3 80 0 0,1 0 1 0 0,0 0-1 0 0,1 1 0 0 0,0 1 1 0 0,0 0-1 0 0,1 0 1 0 0,0 1-1 0 0,-11 21 1 0 0,10-13-4 0 0,2-4 42 0 0,-10 30 1 0 0,14-32 8 0 0,2-6 11 0 0,0 0 0 0 0,-1 0 0 0 0,-4 9 0 0 0,2-9-31 0 0,1 1 0 0 0,0 0 0 0 0,1 0 1 0 0,0 1-1 0 0,0-1 0 0 0,1 1 0 0 0,-2 17 0 0 0,-1 10 60 0 0,3-27-111 0 0,1 0 0 0 0,-1 1 0 0 0,2 12 0 0 0,7 49 268 0 0,-3-44-196 0 0,-2-13-48 0 0,2 0 0 0 0,0 0 0 0 0,0 0 0 0 0,13 25-1 0 0,-17-38-75 0 0,3 5 40 0 0,1-1-1 0 0,0 1 1 0 0,0 0 0 0 0,0-1-1 0 0,1 0 1 0 0,-1 0 0 0 0,2 0-1 0 0,9 9 1 0 0,-13-13-25 0 0,1 0 0 0 0,0 0 0 0 0,-1 0 1 0 0,1-1-1 0 0,0 1 0 0 0,0-1 0 0 0,0 1 0 0 0,0-1 0 0 0,0 0 0 0 0,0 0 1 0 0,0 0-1 0 0,0-1 0 0 0,0 1 0 0 0,1-1 0 0 0,-1 1 0 0 0,0-1 1 0 0,0 0-1 0 0,0 0 0 0 0,1-1 0 0 0,-1 1 0 0 0,0-1 0 0 0,0 0 1 0 0,6-1-1 0 0,-1-2 13 0 0,0 1 0 0 0,-1-1 0 0 0,1-1-1 0 0,-1 1 1 0 0,0-1 0 0 0,0 0 0 0 0,-1-1 0 0 0,10-10 0 0 0,-12 11-18 0 0,4-3 14 0 0,-1-1-1 0 0,0 0 1 0 0,0-1-1 0 0,-1 1 1 0 0,0-1-1 0 0,8-18 1 0 0,1-21 90 0 0,10-59 0 0 0,-20 55-35 0 0,-4 45-68 0 0,0 1 0 0 0,0-1 0 0 0,-2-7 0 0 0,2-10 19 0 0,-1 13-23 0 0,-1-1 0 0 0,-2-12 1 0 0,0-18 46 0 0,4 18 228 0 0,3 43-249 0 0,2 0-1 0 0,13 29 1 0 0,2 6 5 0 0,38 158 174 0 0,-17 3-52 0 0,-10 6 19 0 0,-26-176-125 0 0,16 146 144 0 0,-17-137-110 0 0,-2 74 0 0 0,-3-94-44 0 0,0-17-15 0 0,-1-1 0 0 0,0 0 1 0 0,-1 1-1 0 0,0-1 1 0 0,-1 0-1 0 0,-1 0 1 0 0,-1-1-1 0 0,-7 18 0 0 0,10-28-13 0 0,0-1 0 0 0,-1 1 0 0 0,1-1 0 0 0,-1 1 0 0 0,0-1 0 0 0,0 0 0 0 0,0 0 0 0 0,0-1 0 0 0,-1 1 0 0 0,-6 3 0 0 0,9-5-12 0 0,-1 0 1 0 0,1-1-1 0 0,-1 1 0 0 0,1-1 1 0 0,-1 0-1 0 0,0 0 1 0 0,1 1-1 0 0,-1-1 1 0 0,1 0-1 0 0,-1 0 1 0 0,0 0-1 0 0,1-1 0 0 0,-1 1 1 0 0,1 0-1 0 0,-1-1 1 0 0,-1 0-1 0 0,-3-1 19 0 0,0 0-1 0 0,0 0 0 0 0,-6-5 0 0 0,3 1-2 0 0,-1 0 0 0 0,1-1 0 0 0,1-1 0 0 0,0 0-1 0 0,0 0 1 0 0,0 0 0 0 0,1-1 0 0 0,0 0 0 0 0,1 0 0 0 0,0-1-1 0 0,-6-12 1 0 0,-2-8 22 0 0,1-1 1 0 0,-14-51-1 0 0,16 38 36 0 0,1 0 1 0 0,2 0-1 0 0,-3-83 0 0 0,11 112-58 0 0,1-1 0 0 0,0 0 0 0 0,1 1 0 0 0,1 0 0 0 0,1 0 0 0 0,0 0 0 0 0,9-22 0 0 0,2-1 45 0 0,12-25 69 0 0,-22 55-117 0 0,0-1 0 0 0,0 1 0 0 0,1-1 1 0 0,12-13-1 0 0,17-15 53 0 0,-15 15 9 0 0,42-36-1 0 0,-30 30-19 0 0,-26 21-51 0 0,1 1 0 0 0,0 0 1 0 0,0 1-1 0 0,0 0 0 0 0,1 0 0 0 0,-1 0 1 0 0,17-6-1 0 0,2 0 31 0 0,-18 7-14 0 0,-1 1-1 0 0,1 0 1 0 0,12-3 0 0 0,-1 1 64 0 0,-8 3 21 0 0,20-3 1 0 0,-23 5-57 0 0,-1 4-9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6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 96 0 0,'0'0'2971'0'0,"5"1"-2122"0"0,2 1-710 0 0,6 1 32 0 0,0 0 0 0 0,14 0 0 0 0,3-1 206 0 0,28 0 278 0 0,96-5 90 0 0,-134 2-495 0 0,29-6-1 0 0,1-1 340 0 0,-26 4-350 0 0,-16 4-135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16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4720 0 0,'0'0'0'0'0,"35"4"0"0"0,-20-4 0 0 0,1 2 0 0 0,14 1 0 0 0,-2 0 0 0 0,-1-3 0 0 0,1-3 0 0 0,1 0 0 0 0,-5 1 0 0 0,-5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1 102 488 0 0,'16'-4'0'0'0,"1"0"0"0"0,33-1 0 0 0,-20 2 0 0 0,132-16 1 0 0,-152 17 4 0 0,1 0-1 0 0,0-1 0 0 0,15-5 0 0 0,-15 3 3 0 0,0 2 0 0 0,23-5 0 0 0,79-5 23 0 0,-87 8 2 0 0,-21 4-20 0 0,0 0-1 0 0,1 0 1 0 0,-1 0 0 0 0,0 1 0 0 0,1 0 0 0 0,6 0 0 0 0,-3 1 9 0 0,0 0-1 0 0,0-1 1 0 0,0 0-1 0 0,14-2 1 0 0,-22 2-17 0 0,1-1 0 0 0,0 1 0 0 0,-1 0 1 0 0,1 1-1 0 0,-1-1 0 0 0,1 0 1 0 0,-1 0-1 0 0,1 1 0 0 0,-1-1 0 0 0,0 1 1 0 0,1-1-1 0 0,-1 1 0 0 0,1 0 1 0 0,-1-1-1 0 0,0 1 0 0 0,0 0 0 0 0,1 0 1 0 0,1 2-1 0 0,-1-1 0 0 0,0 0 1 0 0,0 1-1 0 0,0-1 1 0 0,-1 1-1 0 0,1-1 1 0 0,0 1-1 0 0,-1 0 1 0 0,2 3-1 0 0,-2-2 0 0 0,0 0 0 0 0,-1 1 1 0 0,1-1-1 0 0,-1 0 0 0 0,0 7 0 0 0,2 13 4 0 0,43 178 24 0 0,-39-175-28 0 0,2 0 0 0 0,0-1 0 0 0,2 0-1 0 0,0-1 1 0 0,17 28 0 0 0,-24-48-3 0 0,0 0-1 0 0,0-1 1 0 0,0 1-1 0 0,1-1 1 0 0,-1 0-1 0 0,1 0 1 0 0,0 0 0 0 0,0 0-1 0 0,1-1 1 0 0,-1 1-1 0 0,1-1 1 0 0,0-1-1 0 0,8 5 1 0 0,-11-7 0 0 0,1 1 0 0 0,-1 0 0 0 0,1-1 0 0 0,0 0 0 0 0,-1 0 0 0 0,1 0 0 0 0,4 0 0 0 0,-6-1-1 0 0,0 1 1 0 0,-1-1-1 0 0,1 0 0 0 0,0 0 1 0 0,-1 1-1 0 0,1-1 0 0 0,-1 0 1 0 0,1 0-1 0 0,-1 0 0 0 0,1 0 1 0 0,-1 1-1 0 0,1-1 0 0 0,-1 0 1 0 0,0 0-1 0 0,0 0 0 0 0,1 0 1 0 0,-1 0-1 0 0,0-2 0 0 0,2-4 2 0 0,3-5-1 0 0,-1-1 0 0 0,0 0 1 0 0,0 0-1 0 0,-1 0 0 0 0,-1-1 0 0 0,0 1 0 0 0,-1-1 0 0 0,-1-17 1 0 0,-5-46 11 0 0,4 58-11 0 0,-1 0 0 0 0,-1 0-1 0 0,-9-31 1 0 0,5 24-1 0 0,4 13 6 0 0,-1-1 1 0 0,-1 2-1 0 0,0-1 0 0 0,0 0 1 0 0,-1 1-1 0 0,-1 0 0 0 0,0 0 1 0 0,-1 1-1 0 0,0 0 0 0 0,-1 1 1 0 0,-18-19-1 0 0,7 16 32 0 0,18 12-23 0 0,1 1 1 0 0,0-1 0 0 0,-1 0-1 0 0,1 1 1 0 0,0-1-1 0 0,-1 1 1 0 0,1 0-1 0 0,-1-1 1 0 0,1 1-1 0 0,-1 0 1 0 0,1 0 0 0 0,0 0-1 0 0,-4 0 1 0 0,5 0-7 0 0,-1 1 1 0 0,0-1-1 0 0,1 1 0 0 0,-1-1 1 0 0,1 1-1 0 0,-1-1 1 0 0,1 1-1 0 0,-1-1 1 0 0,1 1-1 0 0,-1-1 1 0 0,1 1-1 0 0,0 0 1 0 0,-1-1-1 0 0,1 1 1 0 0,0-1-1 0 0,-1 1 1 0 0,1 0-1 0 0,0 0 0 0 0,0-1 1 0 0,0 1-1 0 0,0 0 1 0 0,-1-1-1 0 0,1 1 1 0 0,0 0-1 0 0,0 0 1 0 0,0-1-1 0 0,1 1 1 0 0,-1 0-1 0 0,0-1 1 0 0,0 1-1 0 0,1 1 1 0 0,-1 2 47 0 0,2 0 0 0 0,-1 0 0 0 0,0 0 0 0 0,3 4 0 0 0,1-3 70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4:29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1514 96 0 0,'0'0'177'0'0,"2"-4"-154"0"0,0-2-2 0 0,0 1 0 0 0,-1-1 0 0 0,0 0 1 0 0,0 1-1 0 0,1-12 0 0 0,-2-35 174 0 0,0 24-116 0 0,-10-310 368 0 0,8 307-441 0 0,-3-99 7 0 0,-6-79 37 0 0,8 161 1 0 0,-10-45 71 0 0,0-17 13 0 0,-4-110 1259 0 0,16 213-1254 0 0,1-1 1 0 0,1-12-1 0 0,0 13-72 0 0,-1 0 0 0 0,0 0-1 0 0,-1-12 1 0 0,-1 8 7 0 0,1 6-10 0 0,0 1 0 0 0,0-1-1 0 0,1 1 1 0 0,0-1-1 0 0,-1 0 1 0 0,2 1 0 0 0,-1-1-1 0 0,2-7 1 0 0,-1 7 77 0 0,0 0 1 0 0,0 1-1 0 0,-1-1 0 0 0,0 0 1 0 0,1 0-1 0 0,-2 1 1 0 0,1-1-1 0 0,0 0 0 0 0,-3-7 1 0 0,3 11-130 0 0,0 1 1 0 0,0-1 0 0 0,0 1-1 0 0,0-1 1 0 0,0 1 0 0 0,0 0-1 0 0,0-1 1 0 0,0 1 0 0 0,0-1-1 0 0,1 1 1 0 0,-1-1 0 0 0,0 1-1 0 0,0-1 1 0 0,0 1 0 0 0,3-8 1709 0 0,14 9-293 0 0,-16 0-1377 0 0,-1 0 0 0 0,0 1 0 0 0,1-1-1 0 0,-1 0 1 0 0,0 0 0 0 0,0 1 0 0 0,0-1-1 0 0,0 0 1 0 0,0 1 0 0 0,-1 1 0 0 0,0 5 94 0 0,0 45 150 0 0,8 87-1 0 0,1-11 178 0 0,11 151 134 0 0,-10-175-408 0 0,2 19-8 0 0,0-6-29 0 0,-1-3 9 0 0,-8-107-158 0 0,16 91 162 0 0,-11-68-107 0 0,3 40 0 0 0,-7-40-20 0 0,0 12 34 0 0,-2-28-34 0 0,3 20 0 0 0,0-3 14 0 0,-4-25-45 0 0,1 1 1 0 0,0-1-1 0 0,3 9 0 0 0,-4-14-12 0 0,0-1-1 0 0,1 1 1 0 0,-1-1-1 0 0,0 1 1 0 0,0-1-1 0 0,0 0 0 0 0,0 1 1 0 0,0-1-1 0 0,0 1 1 0 0,-1-1-1 0 0,1 1 1 0 0,0-1-1 0 0,-1 0 1 0 0,0 3-1 0 0,-2 4 21 0 0,3-7-14 0 0,0 0 0 0 0,0 0 0 0 0,1 0 1 0 0,-1 0-1 0 0,0 0 0 0 0,1 0 0 0 0,-1 0 0 0 0,1 0 0 0 0,-1 0 0 0 0,1 0 0 0 0,-1 0 0 0 0,1 0 0 0 0,0 0 0 0 0,-1 0 0 0 0,1 0 0 0 0,0-1 0 0 0,0 1 0 0 0,-1 0 0 0 0,1-1 1 0 0,1 2-1 0 0,-1 17 2005 0 0,-8-27-1881 0 0,6-14 111 0 0,1 22-238 0 0,-2 0 4 0 0,1 0 21 0 0,-8 0 4 0 0,7 0-28 0 0,2 0 6 0 0,0-2-2 0 0,-1-14-5 0 0,-1 0 1 0 0,-5-22-1 0 0,0 4-2 0 0,-3-57 5 0 0,0 2 0 0 0,6 66-7 0 0,2 15-3 0 0,1 0 0 0 0,0-1-1 0 0,0 1 1 0 0,1-1 0 0 0,0-11 0 0 0,2-9 5 0 0,-1 20-3 0 0,-1 0 1 0 0,2 0-1 0 0,-1 0 1 0 0,5-13-1 0 0,0 4 5 0 0,1 0 0 0 0,1 0-1 0 0,1 1 1 0 0,1 0 0 0 0,0 1-1 0 0,20-24 1 0 0,-25 34-5 0 0,0 1 1 0 0,0 0-1 0 0,1 0 1 0 0,0 0-1 0 0,0 1 1 0 0,0 0-1 0 0,1 0 0 0 0,10-4 1 0 0,-11 6-1 0 0,-1 0 0 0 0,0 1 0 0 0,1 0 0 0 0,-1 0 0 0 0,1 0 0 0 0,-1 0 0 0 0,1 1-1 0 0,0 0 1 0 0,-1 0 0 0 0,1 1 0 0 0,-1 0 0 0 0,10 2 0 0 0,5 3 10 0 0,-1 1 1 0 0,0 1-1 0 0,-1 1 0 0 0,1 0 0 0 0,-2 2 0 0 0,1 0 0 0 0,16 14 1 0 0,-22-15-2 0 0,-1 1 0 0 0,0-1 0 0 0,0 2 0 0 0,10 14 1 0 0,-15-18-4 0 0,0 1 0 0 0,-1 1 0 0 0,0-1 0 0 0,0 1 0 0 0,-1 0 0 0 0,6 19 0 0 0,-5-9 15 0 0,-1 0 1 0 0,-1 0-1 0 0,0 1 1 0 0,-1-1-1 0 0,-2 31 1 0 0,-2-31-6 0 0,-1-2 0 0 0,0 1 0 0 0,-1 0 0 0 0,-1-1 0 0 0,-1 1 0 0 0,0-2 0 0 0,-2 1 0 0 0,0-1 0 0 0,-1 0 0 0 0,0 0 0 0 0,-2-1 0 0 0,0 0 0 0 0,-14 15 0 0 0,10-16 22 0 0,0-1 1 0 0,-2 0-1 0 0,1-1 1 0 0,-2-1-1 0 0,-28 16 0 0 0,39-25-14 0 0,0 1 0 0 0,0-2-1 0 0,0 1 1 0 0,0-1 0 0 0,-1 0-1 0 0,1 0 1 0 0,-1-1 0 0 0,1 0-1 0 0,-1 0 1 0 0,1-1-1 0 0,-1 0 1 0 0,0 0 0 0 0,1-1-1 0 0,-1 0 1 0 0,1 0 0 0 0,-1-1-1 0 0,-11-4 1 0 0,7 1 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08:35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7.3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0 126 992 0 0,'17'35'22'0'0,"-10"-21"-7"0"0,0 0 0 0 0,-1 0 0 0 0,4 16-1 0 0,-3-10 33 0 0,9 25 0 0 0,-8-26 42 0 0,7 26 0 0 0,15 60 151 0 0,-19-69-89 0 0,-9-30 131 0 0,-4-9-228 0 0,2 1-46 0 0,-1 0 0 0 0,0 1 0 0 0,1-1 0 0 0,0 0 0 0 0,-1 0 0 0 0,1 1 0 0 0,0-1 0 0 0,0 0 0 0 0,0 0 0 0 0,0 1 0 0 0,0-1 0 0 0,0-2 0 0 0,1-5 7 0 0,-4-69 52 0 0,1-40 42 0 0,2 106-90 0 0,-2-18 1 0 0,1 20-7 0 0,0 1-1 0 0,1-1 1 0 0,1-17-1 0 0,0 21-4 0 0,0-1 0 0 0,1 1 0 0 0,-1-1 0 0 0,1 1 0 0 0,1 0 0 0 0,-1 0 0 0 0,5-8 0 0 0,2-5 9 0 0,-9 17-12 0 0,1-1-1 0 0,0 0 1 0 0,1 1-1 0 0,-1-1 0 0 0,0 1 1 0 0,1-1-1 0 0,0 1 0 0 0,-1 0 1 0 0,1-1-1 0 0,4-3 0 0 0,-3 4 0 0 0,-1 0-1 0 0,0 0 1 0 0,0 0-1 0 0,0-1 1 0 0,0 1-1 0 0,2-4 1 0 0,7-9 11 0 0,-4 9-2 0 0,-1 0 0 0 0,15-9 0 0 0,-7 7 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8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 1296 0 0,'0'0'200'0'0,"4"5"-1"0"0,3 9-101 0 0,-1 0 0 0 0,0 0 0 0 0,-1 0 0 0 0,4 17 0 0 0,16 97 482 0 0,-18-85-26 0 0,16 58 0 0 0,11 33 14 0 0,-33-130-548 0 0,0 0 0 0 0,1 0 0 0 0,-1 0 0 0 0,1 0 0 0 0,0-1 0 0 0,0 1 0 0 0,3 4 0 0 0,0-5 57 0 0,-4-3-41 0 0,-2 0 23 0 0,0-10-8 0 0,-4-95-3 0 0,4 66-40 0 0,1 33-7 0 0,-1-117 29 0 0,3 102-23 0 0,1 0 0 0 0,10-33 0 0 0,-8 34-4 0 0,-2 11-2 0 0,0-1 1 0 0,1 1 0 0 0,0 0 0 0 0,0 1-1 0 0,7-12 1 0 0,32-37 5 0 0,-42 55-7 0 0,0 1 0 0 0,-1-1 0 0 0,1 1 0 0 0,0 0 0 0 0,0-1 0 0 0,1 1 0 0 0,-1 0 0 0 0,0 0 0 0 0,0 0 0 0 0,1-1 0 0 0,-1 1 0 0 0,0 1 0 0 0,1-1 0 0 0,-1 0 0 0 0,1 0 0 0 0,-1 0 0 0 0,1 1 0 0 0,0-1 0 0 0,-1 1 0 0 0,1-1 0 0 0,-1 1 0 0 0,1 0 0 0 0,0 0 0 0 0,1-1 0 0 0,1 1 0 0 0,0 0 0 0 0,0 1 0 0 0,0-1 0 0 0,-1 1 0 0 0,1-1 0 0 0,0 1 0 0 0,-1 0 0 0 0,1 1 0 0 0,5 2 0 0 0,-3-1 0 0 0,-1 1 0 0 0,0-1 0 0 0,0 1 0 0 0,0 1 0 0 0,6 7 0 0 0,0 0 0 0 0,-1 0 0 0 0,-1 0 0 0 0,0 1 0 0 0,-1 0 0 0 0,10 21 0 0 0,-4-5 0 0 0,-8-18 0 0 0,-1 0 0 0 0,0 1 0 0 0,6 23 0 0 0,0 8 0 0 0,-5-25 0 0 0,3 26 0 0 0,-6-13 1 0 0,-2-19 2 0 0,0 1-1 0 0,1-1 1 0 0,0 0-1 0 0,1 0 0 0 0,6 18 1 0 0,-3-25 39 0 0,-6-4-42 0 0,0-1 1 0 0,0 0 0 0 0,1 0-1 0 0,-1 0 1 0 0,0 0 0 0 0,0 0-1 0 0,0 0 1 0 0,0 0 0 0 0,0 0-1 0 0,1 0 1 0 0,-1 0 0 0 0,0 0-1 0 0,0 0 1 0 0,0 0-1 0 0,0 0 1 0 0,1 0 0 0 0,-1 0-1 0 0,0 0 1 0 0,0 0 0 0 0,0 0-1 0 0,0 0 1 0 0,0 0 0 0 0,1 0-1 0 0,-1 0 1 0 0,0-1 0 0 0,0 1-1 0 0,0 0 1 0 0,0 0 0 0 0,0 0-1 0 0,1 0 1 0 0,-1 0 0 0 0,0 0-1 0 0,0 0 1 0 0,0-1 0 0 0,0 1-1 0 0,0 0 1 0 0,0 0 0 0 0,0 0-1 0 0,0 0 1 0 0,0 0 0 0 0,0-1-1 0 0,1 1 1 0 0,-1 0 0 0 0,0 0-1 0 0,0 0 1 0 0,2-11 6 0 0,-1 1 0 0 0,1-15 1 0 0,0 0 7 0 0,4-33 7 0 0,-4 29-4 0 0,1 0-1 0 0,2 1 1 0 0,9-36-1 0 0,-7 41 5 0 0,0 3 10 0 0,12-29 1 0 0,-13 35-24 0 0,-1 3 12 0 0,10-17 0 0 0,-13 26-11 0 0,0-1 0 0 0,0 0 0 0 0,1 0 0 0 0,-1 1 0 0 0,1-1 0 0 0,-1 1 0 0 0,1 0 0 0 0,0 0 0 0 0,0 0 0 0 0,3-2 0 0 0,-2 2 9 0 0,0 0 0 0 0,1 0 0 0 0,-1 0 0 0 0,1 1 0 0 0,-1-1-1 0 0,1 1 1 0 0,7-1 0 0 0,-9 2-11 0 0,0 1 0 0 0,0-1 0 0 0,0 0 0 0 0,-1 1 0 0 0,1-1-1 0 0,0 1 1 0 0,0 0 0 0 0,-1 0 0 0 0,1 0 0 0 0,-1 0 0 0 0,1 1 0 0 0,-1-1 0 0 0,1 1 0 0 0,1 1-1 0 0,9 6 48 0 0,-9-7-36 0 0,-1 0 0 0 0,1 0 0 0 0,-1 1 0 0 0,1 0 0 0 0,-1 0 0 0 0,0 0 0 0 0,0 0 0 0 0,0 0 0 0 0,-1 1 0 0 0,4 4 0 0 0,3 10 36 0 0,12 21 30 0 0,-14-27-50 0 0,-1 1 0 0 0,0-1 0 0 0,-1 1 0 0 0,4 16 0 0 0,4 6 52 0 0,-1 2 63 0 0,7 40 0 0 0,-11-46-90 0 0,-1 3 14 0 0,-3-13 33 0 0,8 21 0 0 0,-11-40-89 0 0,0 0-1 0 0,0 0 1 0 0,0 0 0 0 0,0 0 0 0 0,0 0 0 0 0,0 0 0 0 0,4 3-1 0 0,-1-4 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8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 2304 0 0,'6'0'65'0'0,"78"-6"159"0"0,-50 2-131 0 0,45 2 0 0 0,14 6 321 0 0,-78-3-357 0 0,-11-1-35 0 0,-1 0 0 0 0,0 0 1 0 0,1 0-1 0 0,-1 1 0 0 0,0-1 1 0 0,0 1-1 0 0,0 0 1 0 0,1 0-1 0 0,2 2 0 0 0,-4-2-3 0 0,8 2 129 0 0,-7-3-60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9.1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0 992 0 0,'0'0'137'0'0,"4"5"-86"0"0,0-1-40 0 0,-1 1 0 0 0,0 0 0 0 0,0 0 0 0 0,0 0 0 0 0,-1 0 0 0 0,1 0-1 0 0,-1 1 1 0 0,0-1 0 0 0,1 10 0 0 0,25 112 253 0 0,-6-32-33 0 0,-19-88-173 0 0,0 1-1 0 0,1-2 1 0 0,-1 1-1 0 0,1 0 1 0 0,1-1-1 0 0,-1 0 1 0 0,1 0 0 0 0,8 8-1 0 0,-12-13-47 0 0,4 6 54 0 0,-2-1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39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96 0 0,'34'113'58'0'0,"9"38"43"0"0,-13-33 124 0 0,-21-89-98 0 0,-7-24-93 0 0,0 0 1 0 0,-1 0-1 0 0,1 1 1 0 0,-1-1-1 0 0,0 0 1 0 0,0 7-1 0 0,-1-12-28 0 0,0 1 0 0 0,1 0 0 0 0,-1 0 0 0 0,0-1 0 0 0,1 1 0 0 0,-1 0 1 0 0,0 0-1 0 0,1-1 0 0 0,-1 1 0 0 0,1 0 0 0 0,-1-1 0 0 0,2 2 0 0 0,2 1-3 0 0,-4-3-3 0 0,0 0 1 0 0,0 0-1 0 0,0 0 1 0 0,0 0-1 0 0,0 0 0 0 0,0 0 1 0 0,1 0-1 0 0,-1 0 0 0 0,0 0 1 0 0,0 0-1 0 0,0 0 0 0 0,0 0 1 0 0,0 0-1 0 0,0 0 0 0 0,0 0 1 0 0,0 0-1 0 0,0 0 0 0 0,0-1 1 0 0,0 1-1 0 0,0 0 0 0 0,0 0 1 0 0,0 0-1 0 0,0 0 1 0 0,1 0-1 0 0,-1 0 0 0 0,0 0 1 0 0,0 0-1 0 0,0 0 0 0 0,0 0 1 0 0,0 0-1 0 0,0 0 0 0 0,0 0 1 0 0,0 0-1 0 0,0 0 0 0 0,0-1 1 0 0,0 1-1 0 0,0 0 0 0 0,0 0 1 0 0,0 0-1 0 0,0 0 1 0 0,0 0-1 0 0,0 0 0 0 0,0 0 1 0 0,0 0-1 0 0,0 0 0 0 0,0 0 1 0 0,0-1 11 0 0,2-6 4 0 0,4-11-10 0 0,0-2 1 0 0,-1 1 0 0 0,3-28 0 0 0,-3 13-2 0 0,-3 22-4 0 0,0 2 0 0 0,0-1 1 0 0,0 1 0 0 0,1-1 0 0 0,0 1 0 0 0,10-19 0 0 0,-9 21 2 0 0,0 1 1 0 0,10-12-1 0 0,-12 17-3 0 0,0 0-1 0 0,0-1 1 0 0,1 1-1 0 0,-1 0 1 0 0,1 1-1 0 0,-1-1 1 0 0,1 0-1 0 0,-1 1 1 0 0,1-1 0 0 0,0 1-1 0 0,3-1 1 0 0,-5 2-1 0 0,2-2 0 0 0,1 1 0 0 0,0 0 0 0 0,0 0 0 0 0,0 0 0 0 0,0 0 0 0 0,0 1 0 0 0,0 0 0 0 0,1 0 1 0 0,-1 0-1 0 0,0 0 0 0 0,0 0 0 0 0,5 2 0 0 0,-3 0 0 0 0,-2-1 0 0 0,-1 0 0 0 0,0 0 0 0 0,1 0 0 0 0,-1 1-1 0 0,0-1 1 0 0,0 1 0 0 0,0 0 0 0 0,0 0 0 0 0,0 0 0 0 0,0 0 0 0 0,4 5 0 0 0,-1 0-3 0 0,0 0-1 0 0,-1 1 1 0 0,5 8 0 0 0,-8-12 2 0 0,0 0 0 0 0,-1 0 0 0 0,1 0 0 0 0,-1 0 0 0 0,0 0 0 0 0,0 1 0 0 0,-1-1 0 0 0,1 0 0 0 0,-1 6 0 0 0,0 13-1 0 0,-1 1-1 0 0,-2-1 1 0 0,-8 38 0 0 0,8-47 0 0 0,0-1 0 0 0,-2 0 1 0 0,-10 23-1 0 0,-42 59 2 0 0,54-92 0 0 0,1 1 0 0 0,-1 1 0 0 0,0-1 0 0 0,-1 0 0 0 0,1-1 0 0 0,-1 1 0 0 0,-4 3 0 0 0,7-6 0 0 0,-1 0 0 0 0,1 0 0 0 0,0-1 0 0 0,-1 1 0 0 0,1-1 0 0 0,-1 1 0 0 0,1-1 0 0 0,-1 1 0 0 0,1-1 0 0 0,0 0 0 0 0,-1 0 0 0 0,1 0 0 0 0,-1 0 0 0 0,1 0 0 0 0,-1 0 0 0 0,1 0 0 0 0,-1 0 0 0 0,1-1 0 0 0,-1 1 0 0 0,1-1 0 0 0,0 1 0 0 0,-1-1 0 0 0,1 1 0 0 0,-1-1 0 0 0,1 0 0 0 0,-2-1 0 0 0,-2-1 5 0 0,0-1 1 0 0,0 0-1 0 0,0 0 0 0 0,0 0 0 0 0,1-1 1 0 0,0 1-1 0 0,-5-8 0 0 0,0-2 29 0 0,-11-22 1 0 0,8 12 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0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 96 0 0,'0'0'232'0'0,"44"0"0"0"0,-23-3 0 0 0,8 6 8 0 0,-1-6-136 0 0,0-2 0 0 0,2 1 8 0 0,-2 4-8 0 0,-2-3 248 0 0,-3-1 8 0 0,-7-1-8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3T08:33:40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2808 0 0,'0'0'24'0'0,"34"0"16"0"0,-23 0-8 0 0,26-2 8 0 0,8 2-24 0 0,-3 5 8 0 0,-5-4 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04/29/2025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PH" dirty="0"/>
              <a:t>PI is no longer recent (1990’s)</a:t>
            </a:r>
          </a:p>
          <a:p>
            <a:pPr marL="171450" indent="-171450">
              <a:buFontTx/>
              <a:buChar char="-"/>
            </a:pPr>
            <a:r>
              <a:rPr lang="en-PH" dirty="0"/>
              <a:t>During PI, co construction/co facilitator instead of knowledge transfer. Transfer usually for TI</a:t>
            </a:r>
          </a:p>
          <a:p>
            <a:pPr marL="171450" indent="-171450">
              <a:buFontTx/>
              <a:buChar char="-"/>
            </a:pPr>
            <a:r>
              <a:rPr lang="en-PH" dirty="0"/>
              <a:t>Will put in Pritchard model after (2) for other values of gain</a:t>
            </a:r>
          </a:p>
          <a:p>
            <a:pPr marL="171450" indent="-171450">
              <a:buFontTx/>
              <a:buChar char="-"/>
            </a:pPr>
            <a:r>
              <a:rPr lang="en-PH" dirty="0"/>
              <a:t>Add in experimental data from previous work (from ma’am </a:t>
            </a:r>
            <a:r>
              <a:rPr lang="en-PH" dirty="0" err="1"/>
              <a:t>ianne</a:t>
            </a:r>
            <a:r>
              <a:rPr lang="en-PH" dirty="0"/>
              <a:t>) to Figure 9 (</a:t>
            </a:r>
            <a:r>
              <a:rPr lang="en-PH" dirty="0" err="1"/>
              <a:t>nitta</a:t>
            </a:r>
            <a:r>
              <a:rPr lang="en-PH" dirty="0"/>
              <a:t> vs simulation)</a:t>
            </a:r>
          </a:p>
          <a:p>
            <a:pPr marL="171450" indent="-171450">
              <a:buFontTx/>
              <a:buChar char="-"/>
            </a:pPr>
            <a:r>
              <a:rPr lang="en-PH" dirty="0"/>
              <a:t>Flow of discussion</a:t>
            </a:r>
          </a:p>
          <a:p>
            <a:pPr marL="628650" lvl="1" indent="-171450">
              <a:buFontTx/>
              <a:buChar char="-"/>
            </a:pPr>
            <a:r>
              <a:rPr lang="en-PH" dirty="0" err="1"/>
              <a:t>Unahin</a:t>
            </a:r>
            <a:r>
              <a:rPr lang="en-PH" dirty="0"/>
              <a:t> ang figure 7 para </a:t>
            </a:r>
            <a:r>
              <a:rPr lang="en-PH" dirty="0" err="1"/>
              <a:t>maestablish</a:t>
            </a:r>
            <a:r>
              <a:rPr lang="en-PH" dirty="0"/>
              <a:t> </a:t>
            </a:r>
            <a:r>
              <a:rPr lang="en-PH" dirty="0" err="1"/>
              <a:t>na</a:t>
            </a:r>
            <a:r>
              <a:rPr lang="en-PH" dirty="0"/>
              <a:t> IC is best performing and can be used for comparison against TI</a:t>
            </a:r>
          </a:p>
          <a:p>
            <a:pPr marL="171450" lvl="0" indent="-171450">
              <a:buFontTx/>
              <a:buChar char="-"/>
            </a:pPr>
            <a:r>
              <a:rPr lang="en-PH" dirty="0"/>
              <a:t>Nuance for TI and PI</a:t>
            </a:r>
          </a:p>
          <a:p>
            <a:pPr marL="628650" lvl="1" indent="-171450">
              <a:buFontTx/>
              <a:buChar char="-"/>
            </a:pPr>
            <a:r>
              <a:rPr lang="en-PH" dirty="0"/>
              <a:t>Time step label -&gt; iteration</a:t>
            </a:r>
          </a:p>
          <a:p>
            <a:pPr marL="171450" lvl="0" indent="-171450">
              <a:buFontTx/>
              <a:buChar char="-"/>
            </a:pPr>
            <a:r>
              <a:rPr lang="en-PH" dirty="0"/>
              <a:t>Model difference to explain different SA results</a:t>
            </a:r>
          </a:p>
          <a:p>
            <a:pPr marL="628650" lvl="1" indent="-171450">
              <a:buFontTx/>
              <a:buChar char="-"/>
            </a:pPr>
            <a:r>
              <a:rPr lang="en-PH" dirty="0"/>
              <a:t>Assumption for this model: learning from the learned students</a:t>
            </a:r>
          </a:p>
          <a:p>
            <a:pPr marL="628650" lvl="1" indent="-171450">
              <a:buFontTx/>
              <a:buChar char="-"/>
            </a:pPr>
            <a:r>
              <a:rPr lang="en-PH" dirty="0"/>
              <a:t>Experiment: kahit low performing student can co-construct their knowledge</a:t>
            </a:r>
          </a:p>
          <a:p>
            <a:pPr marL="171450" lvl="0" indent="-171450">
              <a:buFontTx/>
              <a:buChar char="-"/>
            </a:pPr>
            <a:endParaRPr lang="en-PH" dirty="0"/>
          </a:p>
          <a:p>
            <a:pPr marL="171450" lvl="0" indent="-171450">
              <a:buFontTx/>
              <a:buChar char="-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81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514" y="1742002"/>
            <a:ext cx="11510174" cy="185646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2" y="4154878"/>
            <a:ext cx="11509376" cy="216885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>
              <a:spcBef>
                <a:spcPts val="0"/>
              </a:spcBef>
            </a:pPr>
            <a:r>
              <a:rPr lang="en-PH" b="1" dirty="0"/>
              <a:t>Name</a:t>
            </a:r>
            <a:r>
              <a:rPr lang="en-PH" sz="2400" b="1" i="1" dirty="0"/>
              <a:t> &amp; affiliations</a:t>
            </a:r>
            <a:endParaRPr lang="en-PH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023407-6BAA-5E85-8BAD-5E4AC681CD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4332" y="5466618"/>
            <a:ext cx="2531876" cy="772857"/>
            <a:chOff x="4894990" y="4453717"/>
            <a:chExt cx="4127756" cy="1260000"/>
          </a:xfrm>
        </p:grpSpPr>
        <p:pic>
          <p:nvPicPr>
            <p:cNvPr id="29" name="Picture 28" descr="A logo with a bird and a shield&#10;&#10;Description automatically generated">
              <a:extLst>
                <a:ext uri="{FF2B5EF4-FFF2-40B4-BE49-F238E27FC236}">
                  <a16:creationId xmlns:a16="http://schemas.microsoft.com/office/drawing/2014/main" id="{93868C57-1DE6-FEDD-B1CA-926B02815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990" y="4453717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 descr="A blue and yellow logo&#10;&#10;Description automatically generated">
              <a:extLst>
                <a:ext uri="{FF2B5EF4-FFF2-40B4-BE49-F238E27FC236}">
                  <a16:creationId xmlns:a16="http://schemas.microsoft.com/office/drawing/2014/main" id="{741DA45E-CD6A-925D-B98B-078F57155D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474" y="4453717"/>
              <a:ext cx="1330788" cy="1260000"/>
            </a:xfrm>
            <a:prstGeom prst="rect">
              <a:avLst/>
            </a:prstGeom>
          </p:spPr>
        </p:pic>
        <p:pic>
          <p:nvPicPr>
            <p:cNvPr id="33" name="Picture 32" descr="A logo with text and symbols&#10;&#10;Description automatically generated">
              <a:extLst>
                <a:ext uri="{FF2B5EF4-FFF2-40B4-BE49-F238E27FC236}">
                  <a16:creationId xmlns:a16="http://schemas.microsoft.com/office/drawing/2014/main" id="{94FD9878-5DC9-20C3-D550-A5FC69B53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746" y="445371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B0666-3AFC-E886-7DFB-29E4718A800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1857" y="5466618"/>
            <a:ext cx="2438831" cy="772857"/>
            <a:chOff x="5388673" y="4809551"/>
            <a:chExt cx="4260068" cy="1350000"/>
          </a:xfrm>
        </p:grpSpPr>
        <p:pic>
          <p:nvPicPr>
            <p:cNvPr id="35" name="Picture 34" descr="A close up of a blue and grey circle&#10;&#10;Description automatically generated">
              <a:extLst>
                <a:ext uri="{FF2B5EF4-FFF2-40B4-BE49-F238E27FC236}">
                  <a16:creationId xmlns:a16="http://schemas.microsoft.com/office/drawing/2014/main" id="{B73220F5-8226-6025-D3A5-AE00D822FE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673" y="4932283"/>
              <a:ext cx="2800205" cy="1080000"/>
            </a:xfrm>
            <a:prstGeom prst="rect">
              <a:avLst/>
            </a:prstGeom>
          </p:spPr>
        </p:pic>
        <p:pic>
          <p:nvPicPr>
            <p:cNvPr id="38" name="Picture 37" descr="A red green and blue triangle with lines and dots&#10;&#10;Description automatically generated">
              <a:extLst>
                <a:ext uri="{FF2B5EF4-FFF2-40B4-BE49-F238E27FC236}">
                  <a16:creationId xmlns:a16="http://schemas.microsoft.com/office/drawing/2014/main" id="{0264EBD6-06AD-01C2-046E-71AED91FF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741" y="4809551"/>
              <a:ext cx="1350000" cy="1350000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514" y="3767041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 userDrawn="1"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fld id="{843CB0FE-86D9-4EF0-AD61-3F5691C83FED}" type="datetimeFigureOut">
              <a:rPr lang="en-PH" smtClean="0"/>
              <a:t>04/29/2025</a:t>
            </a:fld>
            <a:endParaRPr lang="en-PH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D90E601A-06FB-4B5D-BA68-AF2F7B7563F8}" type="slidenum">
              <a:rPr lang="en-PH" smtClean="0"/>
              <a:t>‹#›</a:t>
            </a:fld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3DCD549-50B5-32CA-588A-F9ED2027E4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514" y="487830"/>
            <a:ext cx="11509376" cy="1085602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>
              <a:spcBef>
                <a:spcPts val="0"/>
              </a:spcBef>
            </a:pPr>
            <a:r>
              <a:rPr lang="en-PH" sz="2400" i="1" dirty="0"/>
              <a:t>Event</a:t>
            </a:r>
          </a:p>
          <a:p>
            <a:pPr>
              <a:spcBef>
                <a:spcPts val="0"/>
              </a:spcBef>
            </a:pPr>
            <a:r>
              <a:rPr lang="en-PH" sz="2400" i="1" dirty="0"/>
              <a:t>Venue</a:t>
            </a:r>
          </a:p>
          <a:p>
            <a:pPr>
              <a:spcBef>
                <a:spcPts val="0"/>
              </a:spcBef>
            </a:pPr>
            <a:r>
              <a:rPr lang="en-PH" sz="2400" i="1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26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4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222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568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2024.12.12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63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017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dirty="0"/>
              <a:t>Classroom learning dynamics using a cellular automata spatiotemporal model comparing peer instruction and traditional instruction</a:t>
            </a:r>
            <a:endParaRPr lang="en-PH" sz="1200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PH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4282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0" r:id="rId8"/>
    <p:sldLayoutId id="2147483654" r:id="rId9"/>
    <p:sldLayoutId id="2147483655" r:id="rId10"/>
    <p:sldLayoutId id="2147483656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7" Type="http://schemas.openxmlformats.org/officeDocument/2006/relationships/customXml" Target="../ink/ink3.xml"/><Relationship Id="rId2" Type="http://schemas.openxmlformats.org/officeDocument/2006/relationships/image" Target="../media/image26.jp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customXml" Target="../ink/ink5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8.xml"/><Relationship Id="rId40" Type="http://schemas.openxmlformats.org/officeDocument/2006/relationships/image" Target="../media/image4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customXml" Target="../ink/ink4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3.xml"/><Relationship Id="rId30" Type="http://schemas.openxmlformats.org/officeDocument/2006/relationships/image" Target="../media/image4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29.png"/><Relationship Id="rId3" Type="http://schemas.openxmlformats.org/officeDocument/2006/relationships/customXml" Target="../ink/ink1.xml"/><Relationship Id="rId12" Type="http://schemas.openxmlformats.org/officeDocument/2006/relationships/image" Target="../media/image3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Classroom learning dynamics using a cellular automata spatiotemporal model comparing peer instruction and traditional instruction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PH" dirty="0"/>
          </a:p>
          <a:p>
            <a:r>
              <a:rPr lang="en-PH" dirty="0"/>
              <a:t>AY 2024-2025 Sem 2</a:t>
            </a:r>
          </a:p>
          <a:p>
            <a:r>
              <a:rPr lang="en-PH" dirty="0"/>
              <a:t>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FC02-472F-8A7F-3446-0775C713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25,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18471-FA10-B507-9220-184DBD7D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7B8EF-9552-A9D7-2A07-25F0F97EC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F992-F492-5D4D-1DB0-22A85DE406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2024.12.12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76459B-B61F-85BC-4C41-04FEB4A8F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Potential new fitting function to keep comparability but has better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429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52AFAE-3FFB-1A49-4CDF-325CCBF3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sz="3400"/>
              <a:t>Generalized logistic function/Richard’s growth curve</a:t>
            </a: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A3406F-1F4D-57A9-F0FA-68ACE34C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6" y="1733384"/>
            <a:ext cx="11249568" cy="444357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CE273-DC28-FD8C-CBCF-64B2E233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PH"/>
          </a:p>
        </p:txBody>
      </p:sp>
      <p:sp>
        <p:nvSpPr>
          <p:cNvPr id="1042" name="Footer Placeholder 4">
            <a:extLst>
              <a:ext uri="{FF2B5EF4-FFF2-40B4-BE49-F238E27FC236}">
                <a16:creationId xmlns:a16="http://schemas.microsoft.com/office/drawing/2014/main" id="{F787579B-A397-BFE3-629A-142636CFD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pPr algn="l"/>
            <a:r>
              <a:rPr lang="en-PH" dirty="0"/>
              <a:t>https://en.wikipedia.org/wiki/Logistic_function#Modeling_early_COVID-19_cases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E44AE-B617-5898-34B1-9F0BDFD6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2025.03.25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ED3EDE-E75D-77E6-AFA3-CAD266C2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Idea: </a:t>
            </a:r>
            <a:r>
              <a:rPr lang="en-PH" dirty="0" err="1"/>
              <a:t>DynamicalSystems.jl</a:t>
            </a:r>
            <a:endParaRPr lang="en-PH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F5CBCA-BF9B-B5E5-8436-2F260625E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Not sure if I can apply built-in analysis to my system/data</a:t>
            </a:r>
          </a:p>
          <a:p>
            <a:r>
              <a:rPr lang="en-PH" dirty="0"/>
              <a:t>For observed/measured data: </a:t>
            </a:r>
            <a:r>
              <a:rPr lang="en-PH" dirty="0" err="1"/>
              <a:t>ComplexityMeasures.jl</a:t>
            </a:r>
            <a:endParaRPr lang="en-PH" dirty="0"/>
          </a:p>
          <a:p>
            <a:pPr lvl="1"/>
            <a:r>
              <a:rPr lang="en-PH" dirty="0"/>
              <a:t>Probabilities, info measures, complexity measures</a:t>
            </a:r>
          </a:p>
          <a:p>
            <a:r>
              <a:rPr lang="en-PH" dirty="0"/>
              <a:t>!! Don’t really understand docs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A4E32-7D5F-E4F3-A8F9-7D73E51C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97C4-EA05-DD95-B0C8-BB1F22813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D6A9A-EF93-AF51-DE80-E2857B95A1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0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96A32-5CB6-7D4F-A24C-1D615F71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32668-14F9-74D1-9965-7D19D1B9B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2431-382C-D32C-866C-8AEF75F69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FB3AA3-0EC6-1861-874B-DBED4E9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8" y="1449000"/>
            <a:ext cx="5614061" cy="39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D7DD54-BCEC-2D61-7BD1-ABA0C9FF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45" y="1449000"/>
            <a:ext cx="563703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E84-1EEC-EC77-8E23-A7743100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3,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F3D72-91D5-588F-2C99-2A23A436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39F11-8757-5F7E-8CCD-86F4B8976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B71F5-986B-4611-0644-0BDF93C3DC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2024.12.12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66758-DE1F-27B6-480E-94909CBF9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Next paper ideas (modified gain from Pritchard)</a:t>
            </a:r>
          </a:p>
          <a:p>
            <a:r>
              <a:rPr lang="en-PH" dirty="0"/>
              <a:t>New comparison with Nitta using derived gain values</a:t>
            </a:r>
          </a:p>
        </p:txBody>
      </p:sp>
    </p:spTree>
    <p:extLst>
      <p:ext uri="{BB962C8B-B14F-4D97-AF65-F5344CB8AC3E}">
        <p14:creationId xmlns:p14="http://schemas.microsoft.com/office/powerpoint/2010/main" val="13751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9EC1-1A5E-674C-992A-67641791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Future paper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3BE8-A95A-0651-BDC7-BA1501BD5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Modification on existing models and gain values</a:t>
            </a:r>
          </a:p>
          <a:p>
            <a:r>
              <a:rPr lang="en-PH" dirty="0"/>
              <a:t>Modified </a:t>
            </a:r>
            <a:r>
              <a:rPr lang="en-PH" dirty="0" err="1"/>
              <a:t>pritchard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215AF-115A-501D-0007-25DF4145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9CED-E507-9F74-9712-24C92B753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2B5594-D0E3-7DA0-CBF7-CF442D445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  <p:pic>
        <p:nvPicPr>
          <p:cNvPr id="8" name="Picture 7" descr="A white board with blue scribbles on it&#10;&#10;AI-generated content may be incorrect.">
            <a:extLst>
              <a:ext uri="{FF2B5EF4-FFF2-40B4-BE49-F238E27FC236}">
                <a16:creationId xmlns:a16="http://schemas.microsoft.com/office/drawing/2014/main" id="{EEC7A836-DCA6-B620-DE66-8F90733B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04" y="2308466"/>
            <a:ext cx="5340089" cy="40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32C94-439C-10DF-887D-A01FEB11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3E3B-54E6-0E96-76BB-51786EF3E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774862-22A5-3004-5FDE-3E9D9BFE33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  <p:pic>
        <p:nvPicPr>
          <p:cNvPr id="12" name="Content Placeholder 11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50956510-99E7-D179-6EE2-99AA4C7D27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2" y="425071"/>
            <a:ext cx="7898559" cy="5923078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21BB28-FD13-9B97-983E-329C3A33D62C}"/>
              </a:ext>
            </a:extLst>
          </p:cNvPr>
          <p:cNvGrpSpPr/>
          <p:nvPr/>
        </p:nvGrpSpPr>
        <p:grpSpPr>
          <a:xfrm>
            <a:off x="8301772" y="857415"/>
            <a:ext cx="459000" cy="415080"/>
            <a:chOff x="8301772" y="857415"/>
            <a:chExt cx="4590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BF2575-7D6F-B3DE-FC8F-A10098F02F82}"/>
                    </a:ext>
                  </a:extLst>
                </p14:cNvPr>
                <p14:cNvContentPartPr/>
                <p14:nvPr/>
              </p14:nvContentPartPr>
              <p14:xfrm>
                <a:off x="8414452" y="857415"/>
                <a:ext cx="88920" cy="410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BF2575-7D6F-B3DE-FC8F-A10098F02F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78452" y="821415"/>
                  <a:ext cx="1605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7A5E19-5F8F-D7FD-ECBC-47BA3C85296B}"/>
                    </a:ext>
                  </a:extLst>
                </p14:cNvPr>
                <p14:cNvContentPartPr/>
                <p14:nvPr/>
              </p14:nvContentPartPr>
              <p14:xfrm>
                <a:off x="8301772" y="1073415"/>
                <a:ext cx="331560" cy="19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7A5E19-5F8F-D7FD-ECBC-47BA3C8529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66132" y="1037775"/>
                  <a:ext cx="403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ECE4DC-8E9C-9CA6-26B6-059869AEA83B}"/>
                    </a:ext>
                  </a:extLst>
                </p14:cNvPr>
                <p14:cNvContentPartPr/>
                <p14:nvPr/>
              </p14:nvContentPartPr>
              <p14:xfrm>
                <a:off x="8671492" y="1037055"/>
                <a:ext cx="89280" cy="18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ECE4DC-8E9C-9CA6-26B6-059869AEA8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5492" y="1001415"/>
                  <a:ext cx="1609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3C9346-03EF-D0FF-0EE9-05550697A1FA}"/>
              </a:ext>
            </a:extLst>
          </p:cNvPr>
          <p:cNvGrpSpPr/>
          <p:nvPr/>
        </p:nvGrpSpPr>
        <p:grpSpPr>
          <a:xfrm>
            <a:off x="9065332" y="1000695"/>
            <a:ext cx="964800" cy="227520"/>
            <a:chOff x="9065332" y="1000695"/>
            <a:chExt cx="9648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DE7C28-88FF-9534-DC3E-26F4501C1A7D}"/>
                    </a:ext>
                  </a:extLst>
                </p14:cNvPr>
                <p14:cNvContentPartPr/>
                <p14:nvPr/>
              </p14:nvContentPartPr>
              <p14:xfrm>
                <a:off x="9065332" y="1012935"/>
                <a:ext cx="335160" cy="19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DE7C28-88FF-9534-DC3E-26F4501C1A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29332" y="976935"/>
                  <a:ext cx="406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FAAF2F-F735-1779-C2BF-54C01A8A307E}"/>
                    </a:ext>
                  </a:extLst>
                </p14:cNvPr>
                <p14:cNvContentPartPr/>
                <p14:nvPr/>
              </p14:nvContentPartPr>
              <p14:xfrm>
                <a:off x="9564652" y="1050735"/>
                <a:ext cx="130680" cy="6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FAAF2F-F735-1779-C2BF-54C01A8A30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28652" y="1015095"/>
                  <a:ext cx="202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6B54D8-20B6-7D8A-C3E0-4C0CB8B72067}"/>
                    </a:ext>
                  </a:extLst>
                </p14:cNvPr>
                <p14:cNvContentPartPr/>
                <p14:nvPr/>
              </p14:nvContentPartPr>
              <p14:xfrm>
                <a:off x="9612892" y="1000695"/>
                <a:ext cx="4860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6B54D8-20B6-7D8A-C3E0-4C0CB8B720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76892" y="964695"/>
                  <a:ext cx="120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D3B364-6144-6556-7FBA-937D7A0E5B6B}"/>
                    </a:ext>
                  </a:extLst>
                </p14:cNvPr>
                <p14:cNvContentPartPr/>
                <p14:nvPr/>
              </p14:nvContentPartPr>
              <p14:xfrm>
                <a:off x="9887212" y="1005375"/>
                <a:ext cx="142920" cy="22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D3B364-6144-6556-7FBA-937D7A0E5B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51212" y="969375"/>
                  <a:ext cx="2145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E258ED-0F46-F661-F50A-73F49EFE7687}"/>
              </a:ext>
            </a:extLst>
          </p:cNvPr>
          <p:cNvGrpSpPr/>
          <p:nvPr/>
        </p:nvGrpSpPr>
        <p:grpSpPr>
          <a:xfrm>
            <a:off x="10248652" y="1068015"/>
            <a:ext cx="98640" cy="60840"/>
            <a:chOff x="10248652" y="1068015"/>
            <a:chExt cx="9864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5F8883-C6E3-901B-DEB5-244B76FBBFDE}"/>
                    </a:ext>
                  </a:extLst>
                </p14:cNvPr>
                <p14:cNvContentPartPr/>
                <p14:nvPr/>
              </p14:nvContentPartPr>
              <p14:xfrm>
                <a:off x="10248652" y="1068015"/>
                <a:ext cx="98640" cy="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5F8883-C6E3-901B-DEB5-244B76FBBF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13012" y="1032015"/>
                  <a:ext cx="170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896427-D997-0B69-7249-69D1258C4D16}"/>
                    </a:ext>
                  </a:extLst>
                </p14:cNvPr>
                <p14:cNvContentPartPr/>
                <p14:nvPr/>
              </p14:nvContentPartPr>
              <p14:xfrm>
                <a:off x="10270972" y="1126335"/>
                <a:ext cx="7488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896427-D997-0B69-7249-69D1258C4D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35332" y="1090335"/>
                  <a:ext cx="1465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98B996-150A-66F1-2306-E079588F020C}"/>
              </a:ext>
            </a:extLst>
          </p:cNvPr>
          <p:cNvGrpSpPr/>
          <p:nvPr/>
        </p:nvGrpSpPr>
        <p:grpSpPr>
          <a:xfrm>
            <a:off x="10616572" y="936975"/>
            <a:ext cx="172080" cy="280800"/>
            <a:chOff x="10616572" y="936975"/>
            <a:chExt cx="1720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631220-D01A-4280-6037-FE576DFA15EE}"/>
                    </a:ext>
                  </a:extLst>
                </p14:cNvPr>
                <p14:cNvContentPartPr/>
                <p14:nvPr/>
              </p14:nvContentPartPr>
              <p14:xfrm>
                <a:off x="10616572" y="936975"/>
                <a:ext cx="99720" cy="27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631220-D01A-4280-6037-FE576DFA15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80932" y="901335"/>
                  <a:ext cx="171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3CD036-5D2C-2189-3091-1376097CD27E}"/>
                    </a:ext>
                  </a:extLst>
                </p14:cNvPr>
                <p14:cNvContentPartPr/>
                <p14:nvPr/>
              </p14:nvContentPartPr>
              <p14:xfrm>
                <a:off x="10663732" y="1190415"/>
                <a:ext cx="124920" cy="2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3CD036-5D2C-2189-3091-1376097CD2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8092" y="1154775"/>
                  <a:ext cx="1965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452AC0-F269-4F24-0769-8BB52609C2D6}"/>
              </a:ext>
            </a:extLst>
          </p:cNvPr>
          <p:cNvGrpSpPr/>
          <p:nvPr/>
        </p:nvGrpSpPr>
        <p:grpSpPr>
          <a:xfrm>
            <a:off x="8585452" y="513255"/>
            <a:ext cx="538200" cy="200520"/>
            <a:chOff x="8585452" y="513255"/>
            <a:chExt cx="53820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186A16-8A61-DD48-BB89-9D83922BB53C}"/>
                    </a:ext>
                  </a:extLst>
                </p14:cNvPr>
                <p14:cNvContentPartPr/>
                <p14:nvPr/>
              </p14:nvContentPartPr>
              <p14:xfrm>
                <a:off x="8585452" y="516855"/>
                <a:ext cx="140760" cy="19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186A16-8A61-DD48-BB89-9D83922BB5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49452" y="480855"/>
                  <a:ext cx="212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A6C5AB-0352-9749-43C5-F1B3C55EF09C}"/>
                    </a:ext>
                  </a:extLst>
                </p14:cNvPr>
                <p14:cNvContentPartPr/>
                <p14:nvPr/>
              </p14:nvContentPartPr>
              <p14:xfrm>
                <a:off x="8795332" y="516495"/>
                <a:ext cx="104400" cy="151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A6C5AB-0352-9749-43C5-F1B3C55EF0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9332" y="480495"/>
                  <a:ext cx="176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8DED4D-36BD-839C-5409-6B143BF40897}"/>
                    </a:ext>
                  </a:extLst>
                </p14:cNvPr>
                <p14:cNvContentPartPr/>
                <p14:nvPr/>
              </p14:nvContentPartPr>
              <p14:xfrm>
                <a:off x="8850412" y="671655"/>
                <a:ext cx="10872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8DED4D-36BD-839C-5409-6B143BF408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4772" y="636015"/>
                  <a:ext cx="180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6F5BD6-7180-E4E2-3870-81703247D298}"/>
                    </a:ext>
                  </a:extLst>
                </p14:cNvPr>
                <p14:cNvContentPartPr/>
                <p14:nvPr/>
              </p14:nvContentPartPr>
              <p14:xfrm>
                <a:off x="9079012" y="513255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6F5BD6-7180-E4E2-3870-81703247D2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43372" y="47761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E92F31-ACF8-F6EA-2014-7BC435ECC01C}"/>
                    </a:ext>
                  </a:extLst>
                </p14:cNvPr>
                <p14:cNvContentPartPr/>
                <p14:nvPr/>
              </p14:nvContentPartPr>
              <p14:xfrm>
                <a:off x="9108532" y="619455"/>
                <a:ext cx="15120" cy="1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E92F31-ACF8-F6EA-2014-7BC435ECC0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72532" y="583455"/>
                  <a:ext cx="867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2C3887-FD60-E972-7D91-3A7C97F9D14D}"/>
              </a:ext>
            </a:extLst>
          </p:cNvPr>
          <p:cNvGrpSpPr/>
          <p:nvPr/>
        </p:nvGrpSpPr>
        <p:grpSpPr>
          <a:xfrm>
            <a:off x="8489332" y="1835535"/>
            <a:ext cx="576000" cy="586800"/>
            <a:chOff x="8489332" y="1835535"/>
            <a:chExt cx="57600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18DA86-6957-B9C4-5E71-737AAE2078FD}"/>
                    </a:ext>
                  </a:extLst>
                </p14:cNvPr>
                <p14:cNvContentPartPr/>
                <p14:nvPr/>
              </p14:nvContentPartPr>
              <p14:xfrm>
                <a:off x="8489332" y="1835535"/>
                <a:ext cx="259920" cy="58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18DA86-6957-B9C4-5E71-737AAE2078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53692" y="1799535"/>
                  <a:ext cx="3315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AE5522-6B75-7D47-54B5-2BD314748769}"/>
                    </a:ext>
                  </a:extLst>
                </p14:cNvPr>
                <p14:cNvContentPartPr/>
                <p14:nvPr/>
              </p14:nvContentPartPr>
              <p14:xfrm>
                <a:off x="8900092" y="1968375"/>
                <a:ext cx="165240" cy="8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AE5522-6B75-7D47-54B5-2BD3147487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4092" y="1932375"/>
                  <a:ext cx="236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A5DBEA-8E2A-CACE-E19B-14B4BE0BDF4D}"/>
                    </a:ext>
                  </a:extLst>
                </p14:cNvPr>
                <p14:cNvContentPartPr/>
                <p14:nvPr/>
              </p14:nvContentPartPr>
              <p14:xfrm>
                <a:off x="8928532" y="2077095"/>
                <a:ext cx="90720" cy="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A5DBEA-8E2A-CACE-E19B-14B4BE0BDF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92892" y="2041095"/>
                  <a:ext cx="16236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B49400B-E098-129B-0994-B1B1B3434AB0}"/>
                  </a:ext>
                </a:extLst>
              </p14:cNvPr>
              <p14:cNvContentPartPr/>
              <p14:nvPr/>
            </p14:nvContentPartPr>
            <p14:xfrm>
              <a:off x="9489772" y="1824375"/>
              <a:ext cx="223200" cy="595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B49400B-E098-129B-0994-B1B1B3434A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53772" y="1788735"/>
                <a:ext cx="2948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BD653C-1281-F478-C059-EA0AEC0865EB}"/>
                  </a:ext>
                </a:extLst>
              </p14:cNvPr>
              <p14:cNvContentPartPr/>
              <p14:nvPr/>
            </p14:nvContentPartPr>
            <p14:xfrm>
              <a:off x="-492102" y="1990262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BD653C-1281-F478-C059-EA0AEC0865E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501102" y="198162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9FD-3045-255C-E06F-2A7928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29,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05900-1011-101D-7B5E-77C48554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17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3CD47-370E-621A-FEFA-BE68E3706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D8C1B-F408-A96E-1466-10E73E7F33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2024.12.12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221E53-5753-F0F7-DEA3-49D317060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Consultation w/ ma’am Ianne</a:t>
            </a:r>
          </a:p>
        </p:txBody>
      </p:sp>
    </p:spTree>
    <p:extLst>
      <p:ext uri="{BB962C8B-B14F-4D97-AF65-F5344CB8AC3E}">
        <p14:creationId xmlns:p14="http://schemas.microsoft.com/office/powerpoint/2010/main" val="3409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45F4-A31F-2D02-EDDD-142F8EED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3ECC-8235-095B-2FFD-CB2E01856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1B73-3D1B-7CFD-80FF-4276D40F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0C40C-1824-2CA9-8B87-12640C159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67A359-BCD0-B5F9-57DC-D9C2DA7AEC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6920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H" dirty="0"/>
              <a:t>Research questions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2575" y="1733550"/>
          <a:ext cx="1162685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PH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937B91-715B-789A-2861-F318DDBF8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E19C-4E6B-8320-DBEC-09F1200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PH" sz="3600" dirty="0"/>
              <a:t>The classroom as a binary probabilistic CA model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3BBDEA-C9CF-46F0-89F1-AF7DD608F6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2575" y="1733550"/>
          <a:ext cx="11626850" cy="444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EF1FC-E378-9DCA-CCBD-DBCC21B1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PH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FA510AA-A05F-149A-F517-B309A59B1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A85FF-3457-375C-99B7-6D33C2535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24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64E-65DA-4E41-DFC0-DA8C3290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Different PI seating arrangements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ED88-E652-46F7-398C-A2D7C07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5E1A-ABCA-75C2-C46C-323F6500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9E5E78-62D4-4339-6D55-719C41A63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04C95-7CFD-9AB7-F893-634C62F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/>
          <a:stretch/>
        </p:blipFill>
        <p:spPr>
          <a:xfrm>
            <a:off x="6185030" y="2323779"/>
            <a:ext cx="5751443" cy="315662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9B3D93-B6FC-027F-43F8-88111D69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7"/>
          <a:stretch/>
        </p:blipFill>
        <p:spPr>
          <a:xfrm>
            <a:off x="283265" y="2204789"/>
            <a:ext cx="5818937" cy="3275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194284-9E44-5202-6F07-3D82F9C845A9}"/>
              </a:ext>
            </a:extLst>
          </p:cNvPr>
          <p:cNvSpPr txBox="1"/>
          <p:nvPr/>
        </p:nvSpPr>
        <p:spPr>
          <a:xfrm>
            <a:off x="427813" y="5692676"/>
            <a:ext cx="116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- Circles indicate location of learned students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C76A3-3C50-0DA2-48A5-582917DA736E}"/>
              </a:ext>
            </a:extLst>
          </p:cNvPr>
          <p:cNvSpPr/>
          <p:nvPr/>
        </p:nvSpPr>
        <p:spPr>
          <a:xfrm rot="16200000">
            <a:off x="343619" y="5791199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3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B52A-FCAB-F1EC-005B-41AD6131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PCA rules for classroom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PH" sz="2000" dirty="0"/>
                            <a:t> learned students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oMath>
                          </a14:m>
                          <a:r>
                            <a:rPr lang="en-PH" sz="2000" dirty="0"/>
                            <a:t> learned students.</a:t>
                          </a:r>
                          <a:br>
                            <a:rPr lang="en-PH" sz="2000" baseline="0" dirty="0"/>
                          </a:br>
                          <a:r>
                            <a:rPr lang="en-PH" sz="2000" baseline="0" dirty="0"/>
                            <a:t>Different seating arrangements (SA): inner corner, center, outer corner, and random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Equal</a:t>
                          </a:r>
                          <a:r>
                            <a:rPr lang="en-PH" sz="2000" baseline="0" dirty="0"/>
                            <a:t> to </a:t>
                          </a:r>
                          <a:r>
                            <a:rPr lang="en-PH" sz="2000" dirty="0"/>
                            <a:t>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.</a:t>
                          </a:r>
                        </a:p>
                        <a:p>
                          <a:endParaRPr lang="en-PH" sz="2000" dirty="0"/>
                        </a:p>
                        <a:p>
                          <a:endParaRPr lang="en-PH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Dependent on the 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 and the number of learned neighboring students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 panose="02040503050406030204" pitchFamily="18" charset="0"/>
                                  </a:rPr>
                                  <m:t>=1 −</m:t>
                                </m:r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∀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[1−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PH" sz="1800" dirty="0"/>
                        </a:p>
                        <a:p>
                          <a:endParaRPr lang="en-PH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42424" r="-119293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42424" r="-496" b="-2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2007362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71212" r="-11929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71212" r="-496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F8610-D923-9805-66E4-ECA8FC6B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783B-8F48-FED4-DC0B-5E28F3D5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2D9E1-9A9D-9622-086C-CE2D9D8E3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8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9521-E6A3-8024-DCD8-B5A716AE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1815"/>
            <a:ext cx="9983415" cy="776288"/>
          </a:xfrm>
        </p:spPr>
        <p:txBody>
          <a:bodyPr>
            <a:normAutofit fontScale="90000"/>
          </a:bodyPr>
          <a:lstStyle/>
          <a:p>
            <a:r>
              <a:rPr lang="en-PH" dirty="0"/>
              <a:t>Determining learning probability per time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D0A4-BEA4-6014-F4C8-B01A035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F13F-C5FC-A86B-95BB-AAB2884AF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F713FF-472D-BE36-AFEE-6737EAEB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59604"/>
                  </p:ext>
                </p:extLst>
              </p:nvPr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639" r="-7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639" r="-6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639" r="-507792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01639" r="-7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01639" r="-6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01639" r="-507792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201639" r="-7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201639" r="-6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201639" r="-5077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301639" r="-7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301639" r="-6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401639" r="-7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401639" r="-6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501639" r="-7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501639" r="-6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501639" r="-256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601639" r="-7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601639" r="-6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601639" r="-256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701639" r="-7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701639" r="-6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701639" r="-256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845810"/>
                  </p:ext>
                </p:extLst>
              </p:nvPr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6A20AD-B8EF-159A-FA4A-959F2DAA6CD0}"/>
              </a:ext>
            </a:extLst>
          </p:cNvPr>
          <p:cNvCxnSpPr>
            <a:cxnSpLocks/>
          </p:cNvCxnSpPr>
          <p:nvPr/>
        </p:nvCxnSpPr>
        <p:spPr>
          <a:xfrm>
            <a:off x="1835152" y="2714865"/>
            <a:ext cx="28688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8E322F-66DD-AA19-AF11-51EC9B5BCD03}"/>
              </a:ext>
            </a:extLst>
          </p:cNvPr>
          <p:cNvSpPr txBox="1"/>
          <p:nvPr/>
        </p:nvSpPr>
        <p:spPr>
          <a:xfrm>
            <a:off x="5214429" y="4666649"/>
            <a:ext cx="2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/>
              <a:t>Learning probability: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D01A2-D1A8-3FFA-ACE0-7846DEBE0F93}"/>
              </a:ext>
            </a:extLst>
          </p:cNvPr>
          <p:cNvSpPr txBox="1"/>
          <p:nvPr/>
        </p:nvSpPr>
        <p:spPr>
          <a:xfrm>
            <a:off x="164186" y="5244637"/>
            <a:ext cx="432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 represented as lattice of cells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/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16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07423"/>
                  </p:ext>
                </p:extLst>
              </p:nvPr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/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B593CC-D06E-C18D-105D-8E44704D6B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73500" y="2895255"/>
            <a:ext cx="1941262" cy="1514344"/>
          </a:xfrm>
          <a:prstGeom prst="bentConnector3">
            <a:avLst>
              <a:gd name="adj1" fmla="val 187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/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Neighborhood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blipFill>
                <a:blip r:embed="rId7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/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Learning coefficient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18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blipFill>
                <a:blip r:embed="rId8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1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FFC5-1CB7-8737-4D8B-74F61161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Comparison with Nitta model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BC3B-B420-0390-7099-D0FC5FED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u="sng" dirty="0"/>
              <a:t>Observations:</a:t>
            </a:r>
          </a:p>
          <a:p>
            <a:r>
              <a:rPr lang="en-PH" dirty="0"/>
              <a:t>Close to Nitta for favorable conditions of PI</a:t>
            </a:r>
          </a:p>
          <a:p>
            <a:pPr lvl="1"/>
            <a:r>
              <a:rPr lang="en-PH" dirty="0"/>
              <a:t>Small, fast, homogenous</a:t>
            </a:r>
          </a:p>
          <a:p>
            <a:r>
              <a:rPr lang="en-PH" dirty="0"/>
              <a:t>TI does not conform at all (positive concavity)</a:t>
            </a:r>
          </a:p>
          <a:p>
            <a:r>
              <a:rPr lang="en-PH" dirty="0"/>
              <a:t>Pls see </a:t>
            </a:r>
            <a:r>
              <a:rPr lang="en-PH" i="1" dirty="0"/>
              <a:t>/output/analysis/return-map </a:t>
            </a:r>
            <a:r>
              <a:rPr lang="en-PH" dirty="0"/>
              <a:t>for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0BEA7-2729-8D25-2C58-8416A7CF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B17F-B12F-4DBC-5E24-A670CF4AA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PH" dirty="0"/>
              <a:t>https://journals.aps.org/prper/abstract/10.1103/PhysRevSTPER.6.020105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26AA6D-9B6D-71CB-EB8B-F6376B0EBA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178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BDF3-6F1B-526D-A8F2-5E5675B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PRPE paper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DEEE-B47E-8818-EDD6-B23814D93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H" dirty="0"/>
              <a:t>Results of modelling PI as CA are consistent </a:t>
            </a:r>
            <a:br>
              <a:rPr lang="en-PH" dirty="0"/>
            </a:br>
            <a:r>
              <a:rPr lang="en-PH" dirty="0"/>
              <a:t>with current findings</a:t>
            </a:r>
          </a:p>
          <a:p>
            <a:pPr lvl="1"/>
            <a:r>
              <a:rPr lang="en-PH" dirty="0"/>
              <a:t>PI yields better or similar results to TI (3D plots, multiple)</a:t>
            </a:r>
          </a:p>
          <a:p>
            <a:pPr lvl="1"/>
            <a:r>
              <a:rPr lang="en-PH" dirty="0"/>
              <a:t>PI is better for classes with slower learners than TI (3D plots)</a:t>
            </a:r>
          </a:p>
          <a:p>
            <a:pPr lvl="1"/>
            <a:r>
              <a:rPr lang="en-PH" dirty="0"/>
              <a:t>Heterogeneity is bad</a:t>
            </a:r>
          </a:p>
          <a:p>
            <a:pPr lvl="1"/>
            <a:r>
              <a:rPr lang="en-PH" dirty="0"/>
              <a:t>Current best practices validated</a:t>
            </a:r>
          </a:p>
          <a:p>
            <a:r>
              <a:rPr lang="en-PH" dirty="0"/>
              <a:t>New?:</a:t>
            </a:r>
          </a:p>
          <a:p>
            <a:pPr lvl="1"/>
            <a:r>
              <a:rPr lang="en-PH" dirty="0"/>
              <a:t>Different dynamics (2-stage learning for TI, </a:t>
            </a:r>
            <a:br>
              <a:rPr lang="en-PH" dirty="0"/>
            </a:br>
            <a:r>
              <a:rPr lang="en-PH" dirty="0"/>
              <a:t>S-curve evolution for PI)</a:t>
            </a:r>
          </a:p>
          <a:p>
            <a:pPr lvl="1"/>
            <a:r>
              <a:rPr lang="en-PH" dirty="0"/>
              <a:t>Different optimal seating arrangement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F8D4A-9A0F-873F-69C1-4BDC9C77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63A0-A1C0-9758-7220-75B4CA0BE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B72CA8-21B4-4635-909B-D464A31AEB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83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3B26-D5C0-F32C-F004-9E900CFD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PRPE reminders: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1D19-E256-DE3A-0B7B-F23CB4D7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Cite SPP and Ma’am </a:t>
            </a:r>
            <a:r>
              <a:rPr lang="en-PH" dirty="0" err="1"/>
              <a:t>Ianne</a:t>
            </a:r>
            <a:endParaRPr lang="en-PH" dirty="0"/>
          </a:p>
          <a:p>
            <a:r>
              <a:rPr lang="en-PH" dirty="0"/>
              <a:t>Ask ma’am </a:t>
            </a:r>
            <a:r>
              <a:rPr lang="en-PH" dirty="0" err="1"/>
              <a:t>Ianne</a:t>
            </a:r>
            <a:r>
              <a:rPr lang="en-PH" dirty="0"/>
              <a:t> to help review, middle author</a:t>
            </a:r>
          </a:p>
          <a:p>
            <a:r>
              <a:rPr lang="en-PH" dirty="0"/>
              <a:t>March 15, 2025 deadline to submit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9503D-2FB8-DB47-55C4-2453AEE9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BCBF-B0FD-8A89-BC28-5EFF8AFA2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38C877-8395-C760-E7F8-20D8BA8939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2025.02.06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868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Y 23-24 2nd Sem RM Slides" id="{591484CA-D152-405E-91A9-82F5ABE92253}" vid="{123F5960-1862-4EB0-85B1-33D226B524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702092-F6E0-43BA-B991-CEE9BE0DC7D3}">
  <we:reference id="c22bf5f7-55ef-4467-ac55-88a268666587" version="1.0.0.3" store="EXCatalog" storeType="EXCatalog"/>
  <we:alternateReferences>
    <we:reference id="WA200006038" version="1.0.0.3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24868</TotalTime>
  <Words>760</Words>
  <Application>Microsoft Office PowerPoint</Application>
  <PresentationFormat>Widescreen</PresentationFormat>
  <Paragraphs>168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1_Office Theme</vt:lpstr>
      <vt:lpstr>Classroom learning dynamics using a cellular automata spatiotemporal model comparing peer instruction and traditional instruction</vt:lpstr>
      <vt:lpstr>Research questions</vt:lpstr>
      <vt:lpstr>The classroom as a binary probabilistic CA model</vt:lpstr>
      <vt:lpstr>Different PI seating arrangements</vt:lpstr>
      <vt:lpstr>PCA rules for classroom simulation</vt:lpstr>
      <vt:lpstr>Determining learning probability per time step</vt:lpstr>
      <vt:lpstr>Comparison with Nitta model (2010)</vt:lpstr>
      <vt:lpstr>PRPE paper conclusions</vt:lpstr>
      <vt:lpstr>PRPE reminders:</vt:lpstr>
      <vt:lpstr>March 25, 2025</vt:lpstr>
      <vt:lpstr>Generalized logistic function/Richard’s growth curve</vt:lpstr>
      <vt:lpstr>Idea: DynamicalSystems.jl</vt:lpstr>
      <vt:lpstr>PowerPoint Presentation</vt:lpstr>
      <vt:lpstr>April 3, 2025</vt:lpstr>
      <vt:lpstr>Future paper idea</vt:lpstr>
      <vt:lpstr>PowerPoint Presentation</vt:lpstr>
      <vt:lpstr>April 29, 2025</vt:lpstr>
      <vt:lpstr>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Ioakim Sy</dc:creator>
  <cp:lastModifiedBy>Ioakim Sy</cp:lastModifiedBy>
  <cp:revision>16</cp:revision>
  <dcterms:created xsi:type="dcterms:W3CDTF">2024-09-19T11:21:22Z</dcterms:created>
  <dcterms:modified xsi:type="dcterms:W3CDTF">2025-04-29T07:48:06Z</dcterms:modified>
</cp:coreProperties>
</file>